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heme/theme3.xml" ContentType="application/vnd.openxmlformats-officedocument.them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notesSlides/notesSlide2.xml" ContentType="application/vnd.openxmlformats-officedocument.presentationml.notesSlide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notesSlides/notesSlide3.xml" ContentType="application/vnd.openxmlformats-officedocument.presentationml.notesSlide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4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notesSlides/notesSlide5.xml" ContentType="application/vnd.openxmlformats-officedocument.presentationml.notesSlid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6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7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8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9.xml" ContentType="application/vnd.openxmlformats-officedocument.presentationml.notesSl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10.xml" ContentType="application/vnd.openxmlformats-officedocument.presentationml.notesSl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1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notesSlides/notesSlide12.xml" ContentType="application/vnd.openxmlformats-officedocument.presentationml.notesSlide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notesSlides/notesSlide14.xml" ContentType="application/vnd.openxmlformats-officedocument.presentationml.notesSlide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notesSlides/notesSlide15.xml" ContentType="application/vnd.openxmlformats-officedocument.presentationml.notesSlide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notesSlides/notesSlide16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17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18.xml" ContentType="application/vnd.openxmlformats-officedocument.presentationml.notesSlide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19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24"/>
  </p:notesMasterIdLst>
  <p:sldIdLst>
    <p:sldId id="256" r:id="rId3"/>
    <p:sldId id="286" r:id="rId4"/>
    <p:sldId id="259" r:id="rId5"/>
    <p:sldId id="262" r:id="rId6"/>
    <p:sldId id="261" r:id="rId7"/>
    <p:sldId id="263" r:id="rId8"/>
    <p:sldId id="265" r:id="rId9"/>
    <p:sldId id="267" r:id="rId10"/>
    <p:sldId id="270" r:id="rId11"/>
    <p:sldId id="271" r:id="rId12"/>
    <p:sldId id="275" r:id="rId13"/>
    <p:sldId id="276" r:id="rId14"/>
    <p:sldId id="310" r:id="rId15"/>
    <p:sldId id="314" r:id="rId16"/>
    <p:sldId id="311" r:id="rId17"/>
    <p:sldId id="312" r:id="rId18"/>
    <p:sldId id="313" r:id="rId19"/>
    <p:sldId id="315" r:id="rId20"/>
    <p:sldId id="318" r:id="rId21"/>
    <p:sldId id="317" r:id="rId22"/>
    <p:sldId id="30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02" autoAdjust="0"/>
    <p:restoredTop sz="94660"/>
  </p:normalViewPr>
  <p:slideViewPr>
    <p:cSldViewPr snapToGrid="0">
      <p:cViewPr varScale="1">
        <p:scale>
          <a:sx n="98" d="100"/>
          <a:sy n="98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5T19:27:05.361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624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409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4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59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3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776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167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8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tags" Target="../tags/tag13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1.png"/><Relationship Id="rId10" Type="http://schemas.openxmlformats.org/officeDocument/2006/relationships/image" Target="file:///C:\Users\1V994W2\PycharmProjects\PPT_Background_Generation/pic_temp/pic_sup.png" TargetMode="Externa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slideMaster" Target="../slideMasters/slideMaster1.xml"/><Relationship Id="rId8" Type="http://schemas.openxmlformats.org/officeDocument/2006/relationships/image" Target="../media/image2.png"/><Relationship Id="rId9" Type="http://schemas.openxmlformats.org/officeDocument/2006/relationships/image" Target="file:///C:\Users\1V994W2\PycharmProjects\PPT_Background_Generation/pic_temp/0_pic_quater_left_up.png" TargetMode="External"/><Relationship Id="rId10" Type="http://schemas.openxmlformats.org/officeDocument/2006/relationships/image" Target="../media/image3.png"/><Relationship Id="rId11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tags" Target="../tags/tag82.xml"/><Relationship Id="rId7" Type="http://schemas.openxmlformats.org/officeDocument/2006/relationships/tags" Target="../tags/tag83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1.png"/><Relationship Id="rId10" Type="http://schemas.openxmlformats.org/officeDocument/2006/relationships/image" Target="file:///C:\Users\1V994W2\PycharmProjects\PPT_Background_Generation/pic_temp/pic_sup.png" TargetMode="External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Layouts/_rels/slideLayout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84.xml"/><Relationship Id="rId2" Type="http://schemas.openxmlformats.org/officeDocument/2006/relationships/tags" Target="../tags/tag85.xml"/><Relationship Id="rId3" Type="http://schemas.openxmlformats.org/officeDocument/2006/relationships/tags" Target="../tags/tag86.xml"/><Relationship Id="rId4" Type="http://schemas.openxmlformats.org/officeDocument/2006/relationships/tags" Target="../tags/tag87.xml"/><Relationship Id="rId5" Type="http://schemas.openxmlformats.org/officeDocument/2006/relationships/tags" Target="../tags/tag88.xml"/><Relationship Id="rId6" Type="http://schemas.openxmlformats.org/officeDocument/2006/relationships/tags" Target="../tags/tag89.xml"/><Relationship Id="rId7" Type="http://schemas.openxmlformats.org/officeDocument/2006/relationships/tags" Target="../tags/tag90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file:///C:\Users\1V994W2\PycharmProjects\PPT_Background_Generation/pic_temp/0_pic_quater_left_up.png" TargetMode="External"/><Relationship Id="rId13" Type="http://schemas.openxmlformats.org/officeDocument/2006/relationships/image" Target="../media/image3.png"/><Relationship Id="rId14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91.xml"/><Relationship Id="rId2" Type="http://schemas.openxmlformats.org/officeDocument/2006/relationships/tags" Target="../tags/tag92.xml"/><Relationship Id="rId3" Type="http://schemas.openxmlformats.org/officeDocument/2006/relationships/tags" Target="../tags/tag93.xml"/><Relationship Id="rId4" Type="http://schemas.openxmlformats.org/officeDocument/2006/relationships/tags" Target="../tags/tag94.xml"/><Relationship Id="rId5" Type="http://schemas.openxmlformats.org/officeDocument/2006/relationships/tags" Target="../tags/tag95.xml"/><Relationship Id="rId6" Type="http://schemas.openxmlformats.org/officeDocument/2006/relationships/tags" Target="../tags/tag96.xml"/><Relationship Id="rId7" Type="http://schemas.openxmlformats.org/officeDocument/2006/relationships/tags" Target="../tags/tag97.xml"/><Relationship Id="rId8" Type="http://schemas.openxmlformats.org/officeDocument/2006/relationships/tags" Target="../tags/tag98.xml"/><Relationship Id="rId9" Type="http://schemas.openxmlformats.org/officeDocument/2006/relationships/tags" Target="../tags/tag99.xml"/><Relationship Id="rId10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4" Type="http://schemas.openxmlformats.org/officeDocument/2006/relationships/tags" Target="../tags/tag103.xml"/><Relationship Id="rId5" Type="http://schemas.openxmlformats.org/officeDocument/2006/relationships/tags" Target="../tags/tag104.xml"/><Relationship Id="rId6" Type="http://schemas.openxmlformats.org/officeDocument/2006/relationships/tags" Target="../tags/tag105.xml"/><Relationship Id="rId7" Type="http://schemas.openxmlformats.org/officeDocument/2006/relationships/tags" Target="../tags/tag106.xml"/><Relationship Id="rId8" Type="http://schemas.openxmlformats.org/officeDocument/2006/relationships/tags" Target="../tags/tag107.xml"/><Relationship Id="rId9" Type="http://schemas.openxmlformats.org/officeDocument/2006/relationships/slideMaster" Target="../slideMasters/slideMaster1.xml"/><Relationship Id="rId10" Type="http://schemas.openxmlformats.org/officeDocument/2006/relationships/image" Target="../media/image2.png"/><Relationship Id="rId11" Type="http://schemas.openxmlformats.org/officeDocument/2006/relationships/image" Target="file:///C:\Users\1V994W2\PycharmProjects\PPT_Background_Generation/pic_temp/0_pic_quater_left_up.png" TargetMode="External"/><Relationship Id="rId1" Type="http://schemas.openxmlformats.org/officeDocument/2006/relationships/tags" Target="../tags/tag100.xml"/><Relationship Id="rId2" Type="http://schemas.openxmlformats.org/officeDocument/2006/relationships/tags" Target="../tags/tag101.xml"/></Relationships>
</file>

<file path=ppt/slideLayouts/_rels/slideLayout15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1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08.xml"/><Relationship Id="rId2" Type="http://schemas.openxmlformats.org/officeDocument/2006/relationships/tags" Target="../tags/tag109.xml"/><Relationship Id="rId3" Type="http://schemas.openxmlformats.org/officeDocument/2006/relationships/tags" Target="../tags/tag110.xml"/><Relationship Id="rId4" Type="http://schemas.openxmlformats.org/officeDocument/2006/relationships/tags" Target="../tags/tag111.xml"/><Relationship Id="rId5" Type="http://schemas.openxmlformats.org/officeDocument/2006/relationships/tags" Target="../tags/tag112.xml"/><Relationship Id="rId6" Type="http://schemas.openxmlformats.org/officeDocument/2006/relationships/tags" Target="../tags/tag113.xml"/><Relationship Id="rId7" Type="http://schemas.openxmlformats.org/officeDocument/2006/relationships/tags" Target="../tags/tag114.xml"/><Relationship Id="rId8" Type="http://schemas.openxmlformats.org/officeDocument/2006/relationships/tags" Target="../tags/tag115.xml"/><Relationship Id="rId9" Type="http://schemas.openxmlformats.org/officeDocument/2006/relationships/tags" Target="../tags/tag116.xml"/><Relationship Id="rId10" Type="http://schemas.openxmlformats.org/officeDocument/2006/relationships/tags" Target="../tags/tag117.xml"/></Relationships>
</file>

<file path=ppt/slideLayouts/_rels/slideLayout16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1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18.xml"/><Relationship Id="rId2" Type="http://schemas.openxmlformats.org/officeDocument/2006/relationships/tags" Target="../tags/tag119.xml"/><Relationship Id="rId3" Type="http://schemas.openxmlformats.org/officeDocument/2006/relationships/tags" Target="../tags/tag120.xml"/><Relationship Id="rId4" Type="http://schemas.openxmlformats.org/officeDocument/2006/relationships/tags" Target="../tags/tag121.xml"/><Relationship Id="rId5" Type="http://schemas.openxmlformats.org/officeDocument/2006/relationships/tags" Target="../tags/tag122.xml"/><Relationship Id="rId6" Type="http://schemas.openxmlformats.org/officeDocument/2006/relationships/tags" Target="../tags/tag123.xml"/><Relationship Id="rId7" Type="http://schemas.openxmlformats.org/officeDocument/2006/relationships/tags" Target="../tags/tag124.xml"/><Relationship Id="rId8" Type="http://schemas.openxmlformats.org/officeDocument/2006/relationships/tags" Target="../tags/tag125.xml"/><Relationship Id="rId9" Type="http://schemas.openxmlformats.org/officeDocument/2006/relationships/tags" Target="../tags/tag126.xml"/><Relationship Id="rId10" Type="http://schemas.openxmlformats.org/officeDocument/2006/relationships/tags" Target="../tags/tag127.xml"/></Relationships>
</file>

<file path=ppt/slideLayouts/_rels/slideLayout17.xml.rels><?xml version="1.0" encoding="UTF-8" standalone="yes"?>
<Relationships xmlns="http://schemas.openxmlformats.org/package/2006/relationships"><Relationship Id="rId11" Type="http://schemas.openxmlformats.org/officeDocument/2006/relationships/tags" Target="../tags/tag138.xml"/><Relationship Id="rId12" Type="http://schemas.openxmlformats.org/officeDocument/2006/relationships/tags" Target="../tags/tag139.xml"/><Relationship Id="rId13" Type="http://schemas.openxmlformats.org/officeDocument/2006/relationships/slideMaster" Target="../slideMasters/slideMaster1.xml"/><Relationship Id="rId14" Type="http://schemas.openxmlformats.org/officeDocument/2006/relationships/image" Target="../media/image2.png"/><Relationship Id="rId15" Type="http://schemas.openxmlformats.org/officeDocument/2006/relationships/image" Target="file:///C:\Users\1V994W2\PycharmProjects\PPT_Background_Generation/pic_temp/0_pic_quater_left_up.png" TargetMode="External"/><Relationship Id="rId16" Type="http://schemas.openxmlformats.org/officeDocument/2006/relationships/image" Target="../media/image3.png"/><Relationship Id="rId17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8.xml"/><Relationship Id="rId2" Type="http://schemas.openxmlformats.org/officeDocument/2006/relationships/tags" Target="../tags/tag129.xml"/><Relationship Id="rId3" Type="http://schemas.openxmlformats.org/officeDocument/2006/relationships/tags" Target="../tags/tag130.xml"/><Relationship Id="rId4" Type="http://schemas.openxmlformats.org/officeDocument/2006/relationships/tags" Target="../tags/tag131.xml"/><Relationship Id="rId5" Type="http://schemas.openxmlformats.org/officeDocument/2006/relationships/tags" Target="../tags/tag132.xml"/><Relationship Id="rId6" Type="http://schemas.openxmlformats.org/officeDocument/2006/relationships/tags" Target="../tags/tag133.xml"/><Relationship Id="rId7" Type="http://schemas.openxmlformats.org/officeDocument/2006/relationships/tags" Target="../tags/tag134.xml"/><Relationship Id="rId8" Type="http://schemas.openxmlformats.org/officeDocument/2006/relationships/tags" Target="../tags/tag135.xml"/><Relationship Id="rId9" Type="http://schemas.openxmlformats.org/officeDocument/2006/relationships/tags" Target="../tags/tag136.xml"/><Relationship Id="rId10" Type="http://schemas.openxmlformats.org/officeDocument/2006/relationships/tags" Target="../tags/tag137.xml"/></Relationships>
</file>

<file path=ppt/slideLayouts/_rels/slideLayout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file:///C:\Users\1V994W2\PycharmProjects\PPT_Background_Generation/pic_temp/0_pic_quater_left_up.png" TargetMode="External"/><Relationship Id="rId13" Type="http://schemas.openxmlformats.org/officeDocument/2006/relationships/image" Target="../media/image3.png"/><Relationship Id="rId14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40.xml"/><Relationship Id="rId2" Type="http://schemas.openxmlformats.org/officeDocument/2006/relationships/tags" Target="../tags/tag141.xml"/><Relationship Id="rId3" Type="http://schemas.openxmlformats.org/officeDocument/2006/relationships/tags" Target="../tags/tag142.xml"/><Relationship Id="rId4" Type="http://schemas.openxmlformats.org/officeDocument/2006/relationships/tags" Target="../tags/tag143.xml"/><Relationship Id="rId5" Type="http://schemas.openxmlformats.org/officeDocument/2006/relationships/tags" Target="../tags/tag144.xml"/><Relationship Id="rId6" Type="http://schemas.openxmlformats.org/officeDocument/2006/relationships/tags" Target="../tags/tag145.xml"/><Relationship Id="rId7" Type="http://schemas.openxmlformats.org/officeDocument/2006/relationships/tags" Target="../tags/tag146.xml"/><Relationship Id="rId8" Type="http://schemas.openxmlformats.org/officeDocument/2006/relationships/tags" Target="../tags/tag147.xml"/><Relationship Id="rId9" Type="http://schemas.openxmlformats.org/officeDocument/2006/relationships/tags" Target="../tags/tag148.xml"/><Relationship Id="rId10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4" Type="http://schemas.openxmlformats.org/officeDocument/2006/relationships/tags" Target="../tags/tag158.xml"/><Relationship Id="rId5" Type="http://schemas.openxmlformats.org/officeDocument/2006/relationships/tags" Target="../tags/tag159.xml"/><Relationship Id="rId6" Type="http://schemas.openxmlformats.org/officeDocument/2006/relationships/tags" Target="../tags/tag160.xml"/><Relationship Id="rId7" Type="http://schemas.openxmlformats.org/officeDocument/2006/relationships/tags" Target="../tags/tag161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1.png"/><Relationship Id="rId10" Type="http://schemas.openxmlformats.org/officeDocument/2006/relationships/image" Target="file:///C:\Users\1V994W2\PycharmProjects\PPT_Background_Generation/pic_temp/pic_sup.png" TargetMode="External"/><Relationship Id="rId1" Type="http://schemas.openxmlformats.org/officeDocument/2006/relationships/tags" Target="../tags/tag155.xml"/><Relationship Id="rId2" Type="http://schemas.openxmlformats.org/officeDocument/2006/relationships/tags" Target="../tags/tag156.xml"/></Relationships>
</file>

<file path=ppt/slideLayouts/_rels/slideLayout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tags" Target="../tags/tag20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62.xml"/><Relationship Id="rId2" Type="http://schemas.openxmlformats.org/officeDocument/2006/relationships/tags" Target="../tags/tag163.xml"/><Relationship Id="rId3" Type="http://schemas.openxmlformats.org/officeDocument/2006/relationships/tags" Target="../tags/tag164.xml"/><Relationship Id="rId4" Type="http://schemas.openxmlformats.org/officeDocument/2006/relationships/tags" Target="../tags/tag165.xml"/><Relationship Id="rId5" Type="http://schemas.openxmlformats.org/officeDocument/2006/relationships/tags" Target="../tags/tag166.xml"/><Relationship Id="rId6" Type="http://schemas.openxmlformats.org/officeDocument/2006/relationships/tags" Target="../tags/tag167.xml"/><Relationship Id="rId7" Type="http://schemas.openxmlformats.org/officeDocument/2006/relationships/tags" Target="../tags/tag168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4" Type="http://schemas.openxmlformats.org/officeDocument/2006/relationships/tags" Target="../tags/tag172.xml"/><Relationship Id="rId5" Type="http://schemas.openxmlformats.org/officeDocument/2006/relationships/tags" Target="../tags/tag173.xml"/><Relationship Id="rId6" Type="http://schemas.openxmlformats.org/officeDocument/2006/relationships/tags" Target="../tags/tag174.xml"/><Relationship Id="rId7" Type="http://schemas.openxmlformats.org/officeDocument/2006/relationships/tags" Target="../tags/tag175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4.png"/><Relationship Id="rId10" Type="http://schemas.openxmlformats.org/officeDocument/2006/relationships/image" Target="file:///C:\Users\1V994W2\PycharmProjects\PPT_Background_Generation/pic_temp/pic_half_right.png" TargetMode="External"/><Relationship Id="rId1" Type="http://schemas.openxmlformats.org/officeDocument/2006/relationships/tags" Target="../tags/tag169.xml"/><Relationship Id="rId2" Type="http://schemas.openxmlformats.org/officeDocument/2006/relationships/tags" Target="../tags/tag170.xml"/></Relationships>
</file>

<file path=ppt/slideLayouts/_rels/slideLayout22.xml.rels><?xml version="1.0" encoding="UTF-8" standalone="yes"?>
<Relationships xmlns="http://schemas.openxmlformats.org/package/2006/relationships"><Relationship Id="rId11" Type="http://schemas.openxmlformats.org/officeDocument/2006/relationships/image" Target="file:///C:\Users\1V994W2\PycharmProjects\PPT_Background_Generation/pic_temp/0_pic_quater_left_up.png" TargetMode="External"/><Relationship Id="rId12" Type="http://schemas.openxmlformats.org/officeDocument/2006/relationships/image" Target="../media/image3.png"/><Relationship Id="rId13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76.xml"/><Relationship Id="rId2" Type="http://schemas.openxmlformats.org/officeDocument/2006/relationships/tags" Target="../tags/tag177.xml"/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tags" Target="../tags/tag181.xml"/><Relationship Id="rId7" Type="http://schemas.openxmlformats.org/officeDocument/2006/relationships/tags" Target="../tags/tag182.xml"/><Relationship Id="rId8" Type="http://schemas.openxmlformats.org/officeDocument/2006/relationships/tags" Target="../tags/tag183.xml"/><Relationship Id="rId9" Type="http://schemas.openxmlformats.org/officeDocument/2006/relationships/slideMaster" Target="../slideMasters/slideMaster2.xml"/><Relationship Id="rId10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2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84.xml"/><Relationship Id="rId2" Type="http://schemas.openxmlformats.org/officeDocument/2006/relationships/tags" Target="../tags/tag185.xml"/><Relationship Id="rId3" Type="http://schemas.openxmlformats.org/officeDocument/2006/relationships/tags" Target="../tags/tag186.xml"/><Relationship Id="rId4" Type="http://schemas.openxmlformats.org/officeDocument/2006/relationships/tags" Target="../tags/tag187.xml"/><Relationship Id="rId5" Type="http://schemas.openxmlformats.org/officeDocument/2006/relationships/tags" Target="../tags/tag188.xml"/><Relationship Id="rId6" Type="http://schemas.openxmlformats.org/officeDocument/2006/relationships/tags" Target="../tags/tag189.xml"/><Relationship Id="rId7" Type="http://schemas.openxmlformats.org/officeDocument/2006/relationships/tags" Target="../tags/tag190.xml"/><Relationship Id="rId8" Type="http://schemas.openxmlformats.org/officeDocument/2006/relationships/tags" Target="../tags/tag191.xml"/><Relationship Id="rId9" Type="http://schemas.openxmlformats.org/officeDocument/2006/relationships/tags" Target="../tags/tag192.xml"/><Relationship Id="rId10" Type="http://schemas.openxmlformats.org/officeDocument/2006/relationships/tags" Target="../tags/tag193.xml"/></Relationships>
</file>

<file path=ppt/slideLayouts/_rels/slideLayout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94.xml"/><Relationship Id="rId2" Type="http://schemas.openxmlformats.org/officeDocument/2006/relationships/tags" Target="../tags/tag195.xml"/><Relationship Id="rId3" Type="http://schemas.openxmlformats.org/officeDocument/2006/relationships/tags" Target="../tags/tag196.xml"/><Relationship Id="rId4" Type="http://schemas.openxmlformats.org/officeDocument/2006/relationships/tags" Target="../tags/tag197.xml"/><Relationship Id="rId5" Type="http://schemas.openxmlformats.org/officeDocument/2006/relationships/tags" Target="../tags/tag198.xml"/><Relationship Id="rId6" Type="http://schemas.openxmlformats.org/officeDocument/2006/relationships/tags" Target="../tags/tag199.xml"/><Relationship Id="rId7" Type="http://schemas.openxmlformats.org/officeDocument/2006/relationships/tags" Target="../tags/tag200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5.png"/><Relationship Id="rId10" Type="http://schemas.openxmlformats.org/officeDocument/2006/relationships/image" Target="file:///C:\Users\1V994W2\Documents\Tencent%20Files\574576071\FileRecv\&#25340;&#35013;&#32032;&#26448;\&#31616;&#32422;&#28385;&#29256;-60\\7\subject_holdright_238,135,62_0_staid_full_0.png" TargetMode="Externa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4" Type="http://schemas.openxmlformats.org/officeDocument/2006/relationships/slideMaster" Target="../slideMasters/slideMaster2.xml"/><Relationship Id="rId1" Type="http://schemas.openxmlformats.org/officeDocument/2006/relationships/tags" Target="../tags/tag201.xml"/><Relationship Id="rId2" Type="http://schemas.openxmlformats.org/officeDocument/2006/relationships/tags" Target="../tags/tag202.xml"/></Relationships>
</file>

<file path=ppt/slideLayouts/_rels/slideLayout26.xml.rels><?xml version="1.0" encoding="UTF-8" standalone="yes"?>
<Relationships xmlns="http://schemas.openxmlformats.org/package/2006/relationships"><Relationship Id="rId11" Type="http://schemas.openxmlformats.org/officeDocument/2006/relationships/image" Target="file:///C:\Users\1V994W2\PycharmProjects\PPT_Background_Generation/pic_temp/0_pic_quater_left_up.png" TargetMode="External"/><Relationship Id="rId12" Type="http://schemas.openxmlformats.org/officeDocument/2006/relationships/image" Target="../media/image3.png"/><Relationship Id="rId13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04.xml"/><Relationship Id="rId2" Type="http://schemas.openxmlformats.org/officeDocument/2006/relationships/tags" Target="../tags/tag205.xml"/><Relationship Id="rId3" Type="http://schemas.openxmlformats.org/officeDocument/2006/relationships/tags" Target="../tags/tag206.xml"/><Relationship Id="rId4" Type="http://schemas.openxmlformats.org/officeDocument/2006/relationships/tags" Target="../tags/tag207.xml"/><Relationship Id="rId5" Type="http://schemas.openxmlformats.org/officeDocument/2006/relationships/tags" Target="../tags/tag208.xml"/><Relationship Id="rId6" Type="http://schemas.openxmlformats.org/officeDocument/2006/relationships/tags" Target="../tags/tag209.xml"/><Relationship Id="rId7" Type="http://schemas.openxmlformats.org/officeDocument/2006/relationships/tags" Target="../tags/tag210.xml"/><Relationship Id="rId8" Type="http://schemas.openxmlformats.org/officeDocument/2006/relationships/tags" Target="../tags/tag211.xml"/><Relationship Id="rId9" Type="http://schemas.openxmlformats.org/officeDocument/2006/relationships/slideMaster" Target="../slideMasters/slideMaster2.xml"/><Relationship Id="rId10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12.xml"/><Relationship Id="rId2" Type="http://schemas.openxmlformats.org/officeDocument/2006/relationships/tags" Target="../tags/tag213.xml"/><Relationship Id="rId3" Type="http://schemas.openxmlformats.org/officeDocument/2006/relationships/tags" Target="../tags/tag214.xml"/><Relationship Id="rId4" Type="http://schemas.openxmlformats.org/officeDocument/2006/relationships/tags" Target="../tags/tag215.xml"/><Relationship Id="rId5" Type="http://schemas.openxmlformats.org/officeDocument/2006/relationships/tags" Target="../tags/tag216.xml"/><Relationship Id="rId6" Type="http://schemas.openxmlformats.org/officeDocument/2006/relationships/tags" Target="../tags/tag217.xml"/><Relationship Id="rId7" Type="http://schemas.openxmlformats.org/officeDocument/2006/relationships/tags" Target="../tags/tag218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4" Type="http://schemas.openxmlformats.org/officeDocument/2006/relationships/tags" Target="../tags/tag222.xml"/><Relationship Id="rId5" Type="http://schemas.openxmlformats.org/officeDocument/2006/relationships/tags" Target="../tags/tag223.xml"/><Relationship Id="rId6" Type="http://schemas.openxmlformats.org/officeDocument/2006/relationships/tags" Target="../tags/tag224.xml"/><Relationship Id="rId7" Type="http://schemas.openxmlformats.org/officeDocument/2006/relationships/slideMaster" Target="../slideMasters/slideMaster2.xml"/><Relationship Id="rId8" Type="http://schemas.openxmlformats.org/officeDocument/2006/relationships/image" Target="../media/image2.png"/><Relationship Id="rId9" Type="http://schemas.openxmlformats.org/officeDocument/2006/relationships/image" Target="file:///C:\Users\1V994W2\PycharmProjects\PPT_Background_Generation/pic_temp/0_pic_quater_left_up.png" TargetMode="External"/><Relationship Id="rId10" Type="http://schemas.openxmlformats.org/officeDocument/2006/relationships/image" Target="../media/image3.png"/><Relationship Id="rId11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19.xml"/><Relationship Id="rId2" Type="http://schemas.openxmlformats.org/officeDocument/2006/relationships/tags" Target="../tags/tag22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4" Type="http://schemas.openxmlformats.org/officeDocument/2006/relationships/tags" Target="../tags/tag228.xml"/><Relationship Id="rId5" Type="http://schemas.openxmlformats.org/officeDocument/2006/relationships/tags" Target="../tags/tag229.xml"/><Relationship Id="rId6" Type="http://schemas.openxmlformats.org/officeDocument/2006/relationships/tags" Target="../tags/tag230.xml"/><Relationship Id="rId7" Type="http://schemas.openxmlformats.org/officeDocument/2006/relationships/tags" Target="../tags/tag231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1.png"/><Relationship Id="rId10" Type="http://schemas.openxmlformats.org/officeDocument/2006/relationships/image" Target="file:///C:\Users\1V994W2\PycharmProjects\PPT_Background_Generation/pic_temp/pic_sup.png" TargetMode="External"/><Relationship Id="rId1" Type="http://schemas.openxmlformats.org/officeDocument/2006/relationships/tags" Target="../tags/tag225.xml"/><Relationship Id="rId2" Type="http://schemas.openxmlformats.org/officeDocument/2006/relationships/tags" Target="../tags/tag22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4.png"/><Relationship Id="rId10" Type="http://schemas.openxmlformats.org/officeDocument/2006/relationships/image" Target="file:///C:\Users\1V994W2\PycharmProjects\PPT_Background_Generation/pic_temp/pic_half_right.png" TargetMode="Externa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Layouts/_rels/slideLayout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32.xml"/><Relationship Id="rId2" Type="http://schemas.openxmlformats.org/officeDocument/2006/relationships/tags" Target="../tags/tag233.xml"/><Relationship Id="rId3" Type="http://schemas.openxmlformats.org/officeDocument/2006/relationships/tags" Target="../tags/tag234.xml"/><Relationship Id="rId4" Type="http://schemas.openxmlformats.org/officeDocument/2006/relationships/tags" Target="../tags/tag235.xml"/><Relationship Id="rId5" Type="http://schemas.openxmlformats.org/officeDocument/2006/relationships/tags" Target="../tags/tag236.xml"/><Relationship Id="rId6" Type="http://schemas.openxmlformats.org/officeDocument/2006/relationships/tags" Target="../tags/tag237.xml"/><Relationship Id="rId7" Type="http://schemas.openxmlformats.org/officeDocument/2006/relationships/tags" Target="../tags/tag238.xml"/><Relationship Id="rId8" Type="http://schemas.openxmlformats.org/officeDocument/2006/relationships/slideMaster" Target="../slideMasters/slideMaster2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file:///C:\Users\1V994W2\PycharmProjects\PPT_Background_Generation/pic_temp/0_pic_quater_left_up.png" TargetMode="External"/><Relationship Id="rId13" Type="http://schemas.openxmlformats.org/officeDocument/2006/relationships/image" Target="../media/image3.png"/><Relationship Id="rId14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39.xml"/><Relationship Id="rId2" Type="http://schemas.openxmlformats.org/officeDocument/2006/relationships/tags" Target="../tags/tag240.xml"/><Relationship Id="rId3" Type="http://schemas.openxmlformats.org/officeDocument/2006/relationships/tags" Target="../tags/tag241.xml"/><Relationship Id="rId4" Type="http://schemas.openxmlformats.org/officeDocument/2006/relationships/tags" Target="../tags/tag242.xml"/><Relationship Id="rId5" Type="http://schemas.openxmlformats.org/officeDocument/2006/relationships/tags" Target="../tags/tag243.xml"/><Relationship Id="rId6" Type="http://schemas.openxmlformats.org/officeDocument/2006/relationships/tags" Target="../tags/tag244.xml"/><Relationship Id="rId7" Type="http://schemas.openxmlformats.org/officeDocument/2006/relationships/tags" Target="../tags/tag245.xml"/><Relationship Id="rId8" Type="http://schemas.openxmlformats.org/officeDocument/2006/relationships/tags" Target="../tags/tag246.xml"/><Relationship Id="rId9" Type="http://schemas.openxmlformats.org/officeDocument/2006/relationships/tags" Target="../tags/tag247.xml"/><Relationship Id="rId10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4" Type="http://schemas.openxmlformats.org/officeDocument/2006/relationships/tags" Target="../tags/tag251.xml"/><Relationship Id="rId5" Type="http://schemas.openxmlformats.org/officeDocument/2006/relationships/tags" Target="../tags/tag252.xml"/><Relationship Id="rId6" Type="http://schemas.openxmlformats.org/officeDocument/2006/relationships/tags" Target="../tags/tag253.xml"/><Relationship Id="rId7" Type="http://schemas.openxmlformats.org/officeDocument/2006/relationships/tags" Target="../tags/tag254.xml"/><Relationship Id="rId8" Type="http://schemas.openxmlformats.org/officeDocument/2006/relationships/tags" Target="../tags/tag255.xml"/><Relationship Id="rId9" Type="http://schemas.openxmlformats.org/officeDocument/2006/relationships/slideMaster" Target="../slideMasters/slideMaster2.xml"/><Relationship Id="rId10" Type="http://schemas.openxmlformats.org/officeDocument/2006/relationships/image" Target="../media/image2.png"/><Relationship Id="rId11" Type="http://schemas.openxmlformats.org/officeDocument/2006/relationships/image" Target="file:///C:\Users\1V994W2\PycharmProjects\PPT_Background_Generation/pic_temp/0_pic_quater_left_up.png" TargetMode="External"/><Relationship Id="rId1" Type="http://schemas.openxmlformats.org/officeDocument/2006/relationships/tags" Target="../tags/tag248.xml"/><Relationship Id="rId2" Type="http://schemas.openxmlformats.org/officeDocument/2006/relationships/tags" Target="../tags/tag249.xml"/></Relationships>
</file>

<file path=ppt/slideLayouts/_rels/slideLayout33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2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tags" Target="../tags/tag258.xml"/><Relationship Id="rId4" Type="http://schemas.openxmlformats.org/officeDocument/2006/relationships/tags" Target="../tags/tag259.xml"/><Relationship Id="rId5" Type="http://schemas.openxmlformats.org/officeDocument/2006/relationships/tags" Target="../tags/tag260.xml"/><Relationship Id="rId6" Type="http://schemas.openxmlformats.org/officeDocument/2006/relationships/tags" Target="../tags/tag261.xml"/><Relationship Id="rId7" Type="http://schemas.openxmlformats.org/officeDocument/2006/relationships/tags" Target="../tags/tag262.xml"/><Relationship Id="rId8" Type="http://schemas.openxmlformats.org/officeDocument/2006/relationships/tags" Target="../tags/tag263.xml"/><Relationship Id="rId9" Type="http://schemas.openxmlformats.org/officeDocument/2006/relationships/tags" Target="../tags/tag264.xml"/><Relationship Id="rId10" Type="http://schemas.openxmlformats.org/officeDocument/2006/relationships/tags" Target="../tags/tag265.xml"/></Relationships>
</file>

<file path=ppt/slideLayouts/_rels/slideLayout34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2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66.xml"/><Relationship Id="rId2" Type="http://schemas.openxmlformats.org/officeDocument/2006/relationships/tags" Target="../tags/tag267.xml"/><Relationship Id="rId3" Type="http://schemas.openxmlformats.org/officeDocument/2006/relationships/tags" Target="../tags/tag268.xml"/><Relationship Id="rId4" Type="http://schemas.openxmlformats.org/officeDocument/2006/relationships/tags" Target="../tags/tag269.xml"/><Relationship Id="rId5" Type="http://schemas.openxmlformats.org/officeDocument/2006/relationships/tags" Target="../tags/tag270.xml"/><Relationship Id="rId6" Type="http://schemas.openxmlformats.org/officeDocument/2006/relationships/tags" Target="../tags/tag271.xml"/><Relationship Id="rId7" Type="http://schemas.openxmlformats.org/officeDocument/2006/relationships/tags" Target="../tags/tag272.xml"/><Relationship Id="rId8" Type="http://schemas.openxmlformats.org/officeDocument/2006/relationships/tags" Target="../tags/tag273.xml"/><Relationship Id="rId9" Type="http://schemas.openxmlformats.org/officeDocument/2006/relationships/tags" Target="../tags/tag274.xml"/><Relationship Id="rId10" Type="http://schemas.openxmlformats.org/officeDocument/2006/relationships/tags" Target="../tags/tag275.xml"/></Relationships>
</file>

<file path=ppt/slideLayouts/_rels/slideLayout35.xml.rels><?xml version="1.0" encoding="UTF-8" standalone="yes"?>
<Relationships xmlns="http://schemas.openxmlformats.org/package/2006/relationships"><Relationship Id="rId11" Type="http://schemas.openxmlformats.org/officeDocument/2006/relationships/tags" Target="../tags/tag286.xml"/><Relationship Id="rId12" Type="http://schemas.openxmlformats.org/officeDocument/2006/relationships/tags" Target="../tags/tag287.xml"/><Relationship Id="rId13" Type="http://schemas.openxmlformats.org/officeDocument/2006/relationships/slideMaster" Target="../slideMasters/slideMaster2.xml"/><Relationship Id="rId14" Type="http://schemas.openxmlformats.org/officeDocument/2006/relationships/image" Target="../media/image2.png"/><Relationship Id="rId15" Type="http://schemas.openxmlformats.org/officeDocument/2006/relationships/image" Target="file:///C:\Users\1V994W2\PycharmProjects\PPT_Background_Generation/pic_temp/0_pic_quater_left_up.png" TargetMode="External"/><Relationship Id="rId16" Type="http://schemas.openxmlformats.org/officeDocument/2006/relationships/image" Target="../media/image3.png"/><Relationship Id="rId17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76.xml"/><Relationship Id="rId2" Type="http://schemas.openxmlformats.org/officeDocument/2006/relationships/tags" Target="../tags/tag277.xml"/><Relationship Id="rId3" Type="http://schemas.openxmlformats.org/officeDocument/2006/relationships/tags" Target="../tags/tag278.xml"/><Relationship Id="rId4" Type="http://schemas.openxmlformats.org/officeDocument/2006/relationships/tags" Target="../tags/tag279.xml"/><Relationship Id="rId5" Type="http://schemas.openxmlformats.org/officeDocument/2006/relationships/tags" Target="../tags/tag280.xml"/><Relationship Id="rId6" Type="http://schemas.openxmlformats.org/officeDocument/2006/relationships/tags" Target="../tags/tag281.xml"/><Relationship Id="rId7" Type="http://schemas.openxmlformats.org/officeDocument/2006/relationships/tags" Target="../tags/tag282.xml"/><Relationship Id="rId8" Type="http://schemas.openxmlformats.org/officeDocument/2006/relationships/tags" Target="../tags/tag283.xml"/><Relationship Id="rId9" Type="http://schemas.openxmlformats.org/officeDocument/2006/relationships/tags" Target="../tags/tag284.xml"/><Relationship Id="rId10" Type="http://schemas.openxmlformats.org/officeDocument/2006/relationships/tags" Target="../tags/tag285.xml"/></Relationships>
</file>

<file path=ppt/slideLayouts/_rels/slideLayout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file:///C:\Users\1V994W2\PycharmProjects\PPT_Background_Generation/pic_temp/0_pic_quater_left_up.png" TargetMode="External"/><Relationship Id="rId13" Type="http://schemas.openxmlformats.org/officeDocument/2006/relationships/image" Target="../media/image3.png"/><Relationship Id="rId14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88.xml"/><Relationship Id="rId2" Type="http://schemas.openxmlformats.org/officeDocument/2006/relationships/tags" Target="../tags/tag289.xml"/><Relationship Id="rId3" Type="http://schemas.openxmlformats.org/officeDocument/2006/relationships/tags" Target="../tags/tag290.xml"/><Relationship Id="rId4" Type="http://schemas.openxmlformats.org/officeDocument/2006/relationships/tags" Target="../tags/tag291.xml"/><Relationship Id="rId5" Type="http://schemas.openxmlformats.org/officeDocument/2006/relationships/tags" Target="../tags/tag292.xml"/><Relationship Id="rId6" Type="http://schemas.openxmlformats.org/officeDocument/2006/relationships/tags" Target="../tags/tag293.xml"/><Relationship Id="rId7" Type="http://schemas.openxmlformats.org/officeDocument/2006/relationships/tags" Target="../tags/tag294.xml"/><Relationship Id="rId8" Type="http://schemas.openxmlformats.org/officeDocument/2006/relationships/tags" Target="../tags/tag295.xml"/><Relationship Id="rId9" Type="http://schemas.openxmlformats.org/officeDocument/2006/relationships/tags" Target="../tags/tag296.xml"/><Relationship Id="rId10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1" Type="http://schemas.openxmlformats.org/officeDocument/2006/relationships/image" Target="file:///C:\Users\1V994W2\PycharmProjects\PPT_Background_Generation/pic_temp/0_pic_quater_left_up.png" TargetMode="External"/><Relationship Id="rId12" Type="http://schemas.openxmlformats.org/officeDocument/2006/relationships/image" Target="../media/image3.png"/><Relationship Id="rId13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tags" Target="../tags/tag35.xml"/><Relationship Id="rId9" Type="http://schemas.openxmlformats.org/officeDocument/2006/relationships/slideMaster" Target="../slideMasters/slideMaster1.xml"/><Relationship Id="rId10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1" Type="http://schemas.openxmlformats.org/officeDocument/2006/relationships/slideMaster" Target="../slideMasters/slideMaster1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6.xml"/><Relationship Id="rId2" Type="http://schemas.openxmlformats.org/officeDocument/2006/relationships/tags" Target="../tags/tag37.xml"/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tags" Target="../tags/tag41.xml"/><Relationship Id="rId7" Type="http://schemas.openxmlformats.org/officeDocument/2006/relationships/tags" Target="../tags/tag42.xml"/><Relationship Id="rId8" Type="http://schemas.openxmlformats.org/officeDocument/2006/relationships/tags" Target="../tags/tag43.xml"/><Relationship Id="rId9" Type="http://schemas.openxmlformats.org/officeDocument/2006/relationships/tags" Target="../tags/tag44.xml"/><Relationship Id="rId10" Type="http://schemas.openxmlformats.org/officeDocument/2006/relationships/tags" Target="../tags/tag45.xml"/></Relationships>
</file>

<file path=ppt/slideLayouts/_rels/slideLayout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5.png"/><Relationship Id="rId10" Type="http://schemas.openxmlformats.org/officeDocument/2006/relationships/image" Target="file:///C:\Users\1V994W2\Documents\Tencent%20Files\574576071\FileRecv\&#25340;&#35013;&#32032;&#26448;\&#31616;&#32422;&#28385;&#29256;-60\\7\subject_holdright_238,135,62_0_staid_full_0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2" Type="http://schemas.openxmlformats.org/officeDocument/2006/relationships/tags" Target="../tags/tag54.xml"/></Relationships>
</file>

<file path=ppt/slideLayouts/_rels/slideLayout8.xml.rels><?xml version="1.0" encoding="UTF-8" standalone="yes"?>
<Relationships xmlns="http://schemas.openxmlformats.org/package/2006/relationships"><Relationship Id="rId11" Type="http://schemas.openxmlformats.org/officeDocument/2006/relationships/image" Target="file:///C:\Users\1V994W2\PycharmProjects\PPT_Background_Generation/pic_temp/0_pic_quater_left_up.png" TargetMode="External"/><Relationship Id="rId12" Type="http://schemas.openxmlformats.org/officeDocument/2006/relationships/image" Target="../media/image3.png"/><Relationship Id="rId13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tags" Target="../tags/tag61.xml"/><Relationship Id="rId7" Type="http://schemas.openxmlformats.org/officeDocument/2006/relationships/tags" Target="../tags/tag62.xml"/><Relationship Id="rId8" Type="http://schemas.openxmlformats.org/officeDocument/2006/relationships/tags" Target="../tags/tag63.xml"/><Relationship Id="rId9" Type="http://schemas.openxmlformats.org/officeDocument/2006/relationships/slideMaster" Target="../slideMasters/slideMaster1.xml"/><Relationship Id="rId10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slideMaster" Target="../slideMasters/slideMaster1.xml"/><Relationship Id="rId9" Type="http://schemas.openxmlformats.org/officeDocument/2006/relationships/image" Target="../media/image2.png"/><Relationship Id="rId10" Type="http://schemas.openxmlformats.org/officeDocument/2006/relationships/image" Target="file:///C:\Users\1V994W2\PycharmProjects\PPT_Background_Generation/pic_temp/0_pic_quater_left_up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662100" y="2374900"/>
            <a:ext cx="4519996" cy="973998"/>
          </a:xfrm>
        </p:spPr>
        <p:txBody>
          <a:bodyPr anchor="b">
            <a:noAutofit/>
          </a:bodyPr>
          <a:lstStyle>
            <a:lvl1pPr>
              <a:defRPr sz="5400" baseline="0"/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662100" y="3437798"/>
            <a:ext cx="4519994" cy="3341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单击此处编辑副标题内容</a:t>
            </a:r>
          </a:p>
        </p:txBody>
      </p: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 flipV="1">
            <a:off x="4343400" y="2374900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4662100" y="2374900"/>
            <a:ext cx="4519986" cy="973998"/>
          </a:xfr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defRPr lang="zh-CN" altLang="en-US" sz="5400" b="0" spc="1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662101" y="3429000"/>
            <a:ext cx="4519986" cy="334103"/>
          </a:xfrm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zh-CN" altLang="en-US" sz="200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 flipV="1">
            <a:off x="4343400" y="2374900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7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6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9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16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10" name="图片 6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10" name="图片 6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6089703"/>
            <a:ext cx="12192000" cy="768297"/>
            <a:chOff x="0" y="6089703"/>
            <a:chExt cx="12192000" cy="768297"/>
          </a:xfrm>
        </p:grpSpPr>
        <p:pic>
          <p:nvPicPr>
            <p:cNvPr id="12" name="图片 6"/>
            <p:cNvPicPr/>
            <p:nvPr userDrawn="1">
              <p:custDataLst>
                <p:tags r:id="rId11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6241816"/>
              <a:ext cx="720090" cy="616184"/>
            </a:xfrm>
            <a:prstGeom prst="rect">
              <a:avLst/>
            </a:prstGeom>
          </p:spPr>
        </p:pic>
        <p:pic>
          <p:nvPicPr>
            <p:cNvPr id="10" name="图片 8"/>
            <p:cNvPicPr/>
            <p:nvPr userDrawn="1">
              <p:custDataLst>
                <p:tags r:id="rId12"/>
              </p:custDataLst>
            </p:nvPr>
          </p:nvPicPr>
          <p:blipFill>
            <a:blip r:embed="rId16" r:link="rId17" cstate="email"/>
            <a:stretch>
              <a:fillRect/>
            </a:stretch>
          </p:blipFill>
          <p:spPr>
            <a:xfrm>
              <a:off x="0" y="6089703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5129332"/>
            <a:ext cx="12191999" cy="1728668"/>
            <a:chOff x="0" y="5129332"/>
            <a:chExt cx="12191999" cy="1728668"/>
          </a:xfrm>
        </p:grpSpPr>
        <p:pic>
          <p:nvPicPr>
            <p:cNvPr id="9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10571797" y="5471585"/>
              <a:ext cx="1620202" cy="1386415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0" y="5129332"/>
              <a:ext cx="1620202" cy="17286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662100" y="2374900"/>
            <a:ext cx="4519996" cy="973998"/>
          </a:xfrm>
        </p:spPr>
        <p:txBody>
          <a:bodyPr anchor="b">
            <a:noAutofit/>
          </a:bodyPr>
          <a:lstStyle>
            <a:lvl1pPr>
              <a:defRPr sz="5400" baseline="0"/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662100" y="3437798"/>
            <a:ext cx="4519994" cy="3341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单击此处编辑副标题内容</a:t>
            </a:r>
          </a:p>
        </p:txBody>
      </p:sp>
      <p:cxnSp>
        <p:nvCxnSpPr>
          <p:cNvPr id="20" name="直接连接符 19"/>
          <p:cNvCxnSpPr/>
          <p:nvPr>
            <p:custDataLst>
              <p:tags r:id="rId7"/>
            </p:custDataLst>
          </p:nvPr>
        </p:nvCxnSpPr>
        <p:spPr>
          <a:xfrm flipV="1">
            <a:off x="4343400" y="2374900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>
            <p:custDataLst>
              <p:tags r:id="rId1"/>
            </p:custDataLst>
          </p:nvPr>
        </p:nvSpPr>
        <p:spPr>
          <a:xfrm>
            <a:off x="43399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" name="图片 5"/>
          <p:cNvPicPr/>
          <p:nvPr>
            <p:custDataLst>
              <p:tags r:id="rId2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493578" y="3667761"/>
            <a:ext cx="4241800" cy="347345"/>
          </a:xfrm>
        </p:spPr>
        <p:txBody>
          <a:bodyPr vert="horz" wrap="square" lIns="0" tIns="0" rIns="0" bIns="0" rtlCol="0">
            <a:normAutofit/>
          </a:bodyPr>
          <a:lstStyle>
            <a:lvl1pPr algn="l">
              <a:defRPr kumimoji="0" lang="zh-CN" altLang="en-US" b="0" i="0" kern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lvl="0" indent="0">
              <a:spcAft>
                <a:spcPts val="0"/>
              </a:spcAft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493578" y="2866157"/>
            <a:ext cx="4241800" cy="71437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3600" b="0" kern="0" spc="4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10" name="图片 7"/>
          <p:cNvPicPr/>
          <p:nvPr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8"/>
          <p:cNvPicPr/>
          <p:nvPr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8" r:link="rId9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5"/>
            </p:custDataLst>
          </p:nvPr>
        </p:nvSpPr>
        <p:spPr>
          <a:xfrm>
            <a:off x="4662100" y="2374900"/>
            <a:ext cx="4519986" cy="973998"/>
          </a:xfr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defRPr lang="zh-CN" altLang="en-US" sz="5400" b="0" spc="10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4" hasCustomPrompt="1"/>
            <p:custDataLst>
              <p:tags r:id="rId6"/>
            </p:custDataLst>
          </p:nvPr>
        </p:nvSpPr>
        <p:spPr>
          <a:xfrm>
            <a:off x="4662101" y="3429000"/>
            <a:ext cx="4519986" cy="334103"/>
          </a:xfrm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zh-CN" altLang="en-US" sz="200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 flipV="1">
            <a:off x="4343400" y="2374900"/>
            <a:ext cx="0" cy="13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>
            <p:custDataLst>
              <p:tags r:id="rId1"/>
            </p:custDataLst>
          </p:nvPr>
        </p:nvSpPr>
        <p:spPr>
          <a:xfrm>
            <a:off x="4339908" y="2750185"/>
            <a:ext cx="454914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7" name="图片 5"/>
          <p:cNvPicPr/>
          <p:nvPr>
            <p:custDataLst>
              <p:tags r:id="rId2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4493578" y="3667761"/>
            <a:ext cx="4241800" cy="347345"/>
          </a:xfrm>
        </p:spPr>
        <p:txBody>
          <a:bodyPr vert="horz" wrap="square" lIns="0" tIns="0" rIns="0" bIns="0" rtlCol="0">
            <a:normAutofit/>
          </a:bodyPr>
          <a:lstStyle>
            <a:lvl1pPr algn="l">
              <a:defRPr kumimoji="0" lang="zh-CN" altLang="en-US" b="0" i="0" kern="0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lvl="0" indent="0">
              <a:spcAft>
                <a:spcPts val="0"/>
              </a:spcAft>
              <a:buNone/>
            </a:pPr>
            <a:r>
              <a:rPr lang="zh-CN" altLang="en-US" dirty="0"/>
              <a:t>单击此处编辑副标题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 idx="14" hasCustomPrompt="1"/>
            <p:custDataLst>
              <p:tags r:id="rId7"/>
            </p:custDataLst>
          </p:nvPr>
        </p:nvSpPr>
        <p:spPr>
          <a:xfrm>
            <a:off x="4493578" y="2866157"/>
            <a:ext cx="4241800" cy="71437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3600" b="0" kern="0" spc="4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7" name="图片 5"/>
            <p:cNvPicPr/>
            <p:nvPr userDrawn="1">
              <p:custDataLst>
                <p:tags r:id="rId6"/>
              </p:custDataLst>
            </p:nvPr>
          </p:nvPicPr>
          <p:blipFill>
            <a:blip r:embed="rId9" r:link="rId10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6" name="图片 7"/>
            <p:cNvPicPr/>
            <p:nvPr userDrawn="1">
              <p:custDataLst>
                <p:tags r:id="rId7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9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>
            <p:custDataLst>
              <p:tags r:id="rId2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11471910" y="0"/>
            <a:ext cx="720090" cy="616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10" name="图片 6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768297"/>
            <a:chOff x="0" y="0"/>
            <a:chExt cx="12192000" cy="768297"/>
          </a:xfrm>
        </p:grpSpPr>
        <p:pic>
          <p:nvPicPr>
            <p:cNvPr id="10" name="图片 6"/>
            <p:cNvPicPr/>
            <p:nvPr userDrawn="1">
              <p:custDataLst>
                <p:tags r:id="rId9"/>
              </p:custDataLst>
            </p:nvPr>
          </p:nvPicPr>
          <p:blipFill>
            <a:blip r:embed="rId12" r:link="rId13" cstate="email"/>
            <a:stretch>
              <a:fillRect/>
            </a:stretch>
          </p:blipFill>
          <p:spPr>
            <a:xfrm>
              <a:off x="0" y="0"/>
              <a:ext cx="720090" cy="616184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10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0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6089703"/>
            <a:ext cx="12192000" cy="768297"/>
            <a:chOff x="0" y="6089703"/>
            <a:chExt cx="12192000" cy="768297"/>
          </a:xfrm>
        </p:grpSpPr>
        <p:pic>
          <p:nvPicPr>
            <p:cNvPr id="12" name="图片 6"/>
            <p:cNvPicPr/>
            <p:nvPr userDrawn="1">
              <p:custDataLst>
                <p:tags r:id="rId11"/>
              </p:custDataLst>
            </p:nvPr>
          </p:nvPicPr>
          <p:blipFill>
            <a:blip r:embed="rId14" r:link="rId15" cstate="email"/>
            <a:stretch>
              <a:fillRect/>
            </a:stretch>
          </p:blipFill>
          <p:spPr>
            <a:xfrm>
              <a:off x="11471910" y="6241816"/>
              <a:ext cx="720090" cy="616184"/>
            </a:xfrm>
            <a:prstGeom prst="rect">
              <a:avLst/>
            </a:prstGeom>
          </p:spPr>
        </p:pic>
        <p:pic>
          <p:nvPicPr>
            <p:cNvPr id="10" name="图片 8"/>
            <p:cNvPicPr/>
            <p:nvPr userDrawn="1">
              <p:custDataLst>
                <p:tags r:id="rId12"/>
              </p:custDataLst>
            </p:nvPr>
          </p:nvPicPr>
          <p:blipFill>
            <a:blip r:embed="rId16" r:link="rId17" cstate="email"/>
            <a:stretch>
              <a:fillRect/>
            </a:stretch>
          </p:blipFill>
          <p:spPr>
            <a:xfrm>
              <a:off x="0" y="6089703"/>
              <a:ext cx="720090" cy="7682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5129332"/>
            <a:ext cx="12191999" cy="1728668"/>
            <a:chOff x="0" y="5129332"/>
            <a:chExt cx="12191999" cy="1728668"/>
          </a:xfrm>
        </p:grpSpPr>
        <p:pic>
          <p:nvPicPr>
            <p:cNvPr id="9" name="图片 6"/>
            <p:cNvPicPr/>
            <p:nvPr userDrawn="1">
              <p:custDataLst>
                <p:tags r:id="rId8"/>
              </p:custDataLst>
            </p:nvPr>
          </p:nvPicPr>
          <p:blipFill>
            <a:blip r:embed="rId11" r:link="rId12" cstate="email"/>
            <a:stretch>
              <a:fillRect/>
            </a:stretch>
          </p:blipFill>
          <p:spPr>
            <a:xfrm>
              <a:off x="10571797" y="5471585"/>
              <a:ext cx="1620202" cy="1386415"/>
            </a:xfrm>
            <a:prstGeom prst="rect">
              <a:avLst/>
            </a:prstGeom>
          </p:spPr>
        </p:pic>
        <p:pic>
          <p:nvPicPr>
            <p:cNvPr id="8" name="图片 8"/>
            <p:cNvPicPr/>
            <p:nvPr userDrawn="1">
              <p:custDataLst>
                <p:tags r:id="rId9"/>
              </p:custDataLst>
            </p:nvPr>
          </p:nvPicPr>
          <p:blipFill>
            <a:blip r:embed="rId13" r:link="rId14" cstate="email"/>
            <a:stretch>
              <a:fillRect/>
            </a:stretch>
          </p:blipFill>
          <p:spPr>
            <a:xfrm>
              <a:off x="0" y="5129332"/>
              <a:ext cx="1620202" cy="1728668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>
            <p:custDataLst>
              <p:tags r:id="rId1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10" name="图片 7"/>
          <p:cNvPicPr/>
          <p:nvPr>
            <p:custDataLst>
              <p:tags r:id="rId2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8"/>
          <p:cNvPicPr/>
          <p:nvPr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1"/>
            </p:custDataLst>
          </p:nvPr>
        </p:nvPicPr>
        <p:blipFill>
          <a:blip r:embed="rId10" r:link="rId11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20/6/5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1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0"/>
            <a:ext cx="720090" cy="616184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2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1.xml"/><Relationship Id="rId21" Type="http://schemas.openxmlformats.org/officeDocument/2006/relationships/tags" Target="../tags/tag2.xml"/><Relationship Id="rId22" Type="http://schemas.openxmlformats.org/officeDocument/2006/relationships/tags" Target="../tags/tag3.xml"/><Relationship Id="rId23" Type="http://schemas.openxmlformats.org/officeDocument/2006/relationships/tags" Target="../tags/tag4.xml"/><Relationship Id="rId24" Type="http://schemas.openxmlformats.org/officeDocument/2006/relationships/tags" Target="../tags/tag5.xml"/><Relationship Id="rId25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20" Type="http://schemas.openxmlformats.org/officeDocument/2006/relationships/tags" Target="../tags/tag149.xml"/><Relationship Id="rId21" Type="http://schemas.openxmlformats.org/officeDocument/2006/relationships/tags" Target="../tags/tag150.xml"/><Relationship Id="rId22" Type="http://schemas.openxmlformats.org/officeDocument/2006/relationships/tags" Target="../tags/tag151.xml"/><Relationship Id="rId23" Type="http://schemas.openxmlformats.org/officeDocument/2006/relationships/tags" Target="../tags/tag152.xml"/><Relationship Id="rId24" Type="http://schemas.openxmlformats.org/officeDocument/2006/relationships/tags" Target="../tags/tag153.xml"/><Relationship Id="rId25" Type="http://schemas.openxmlformats.org/officeDocument/2006/relationships/tags" Target="../tags/tag154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bg1"/>
          </a:solidFill>
          <a:uFillTx/>
          <a:latin typeface="汉仪旗黑-85S" panose="00020600040101010101" pitchFamily="18" charset="-122"/>
          <a:ea typeface="汉仪旗黑-85S" panose="00020600040101010101" pitchFamily="18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97.xml"/><Relationship Id="rId2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9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7.tiff"/><Relationship Id="rId1" Type="http://schemas.openxmlformats.org/officeDocument/2006/relationships/tags" Target="../tags/tag358.xml"/><Relationship Id="rId2" Type="http://schemas.openxmlformats.org/officeDocument/2006/relationships/tags" Target="../tags/tag359.xml"/><Relationship Id="rId3" Type="http://schemas.openxmlformats.org/officeDocument/2006/relationships/tags" Target="../tags/tag360.xml"/><Relationship Id="rId4" Type="http://schemas.openxmlformats.org/officeDocument/2006/relationships/tags" Target="../tags/tag361.xml"/><Relationship Id="rId5" Type="http://schemas.openxmlformats.org/officeDocument/2006/relationships/tags" Target="../tags/tag362.xml"/><Relationship Id="rId6" Type="http://schemas.openxmlformats.org/officeDocument/2006/relationships/tags" Target="../tags/tag363.xml"/><Relationship Id="rId7" Type="http://schemas.openxmlformats.org/officeDocument/2006/relationships/tags" Target="../tags/tag364.xml"/><Relationship Id="rId8" Type="http://schemas.openxmlformats.org/officeDocument/2006/relationships/tags" Target="../tags/tag365.xml"/><Relationship Id="rId9" Type="http://schemas.openxmlformats.org/officeDocument/2006/relationships/tags" Target="../tags/tag366.xml"/><Relationship Id="rId10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0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8.tiff"/><Relationship Id="rId1" Type="http://schemas.openxmlformats.org/officeDocument/2006/relationships/tags" Target="../tags/tag367.xml"/><Relationship Id="rId2" Type="http://schemas.openxmlformats.org/officeDocument/2006/relationships/tags" Target="../tags/tag368.xml"/><Relationship Id="rId3" Type="http://schemas.openxmlformats.org/officeDocument/2006/relationships/tags" Target="../tags/tag369.xml"/><Relationship Id="rId4" Type="http://schemas.openxmlformats.org/officeDocument/2006/relationships/tags" Target="../tags/tag370.xml"/><Relationship Id="rId5" Type="http://schemas.openxmlformats.org/officeDocument/2006/relationships/tags" Target="../tags/tag371.xml"/><Relationship Id="rId6" Type="http://schemas.openxmlformats.org/officeDocument/2006/relationships/tags" Target="../tags/tag372.xml"/><Relationship Id="rId7" Type="http://schemas.openxmlformats.org/officeDocument/2006/relationships/tags" Target="../tags/tag373.xml"/><Relationship Id="rId8" Type="http://schemas.openxmlformats.org/officeDocument/2006/relationships/tags" Target="../tags/tag374.xml"/><Relationship Id="rId9" Type="http://schemas.openxmlformats.org/officeDocument/2006/relationships/tags" Target="../tags/tag375.xml"/><Relationship Id="rId10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1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9.tiff"/><Relationship Id="rId1" Type="http://schemas.openxmlformats.org/officeDocument/2006/relationships/tags" Target="../tags/tag376.xml"/><Relationship Id="rId2" Type="http://schemas.openxmlformats.org/officeDocument/2006/relationships/tags" Target="../tags/tag377.xml"/><Relationship Id="rId3" Type="http://schemas.openxmlformats.org/officeDocument/2006/relationships/tags" Target="../tags/tag378.xml"/><Relationship Id="rId4" Type="http://schemas.openxmlformats.org/officeDocument/2006/relationships/tags" Target="../tags/tag379.xml"/><Relationship Id="rId5" Type="http://schemas.openxmlformats.org/officeDocument/2006/relationships/tags" Target="../tags/tag380.xml"/><Relationship Id="rId6" Type="http://schemas.openxmlformats.org/officeDocument/2006/relationships/tags" Target="../tags/tag381.xml"/><Relationship Id="rId7" Type="http://schemas.openxmlformats.org/officeDocument/2006/relationships/tags" Target="../tags/tag382.xml"/><Relationship Id="rId8" Type="http://schemas.openxmlformats.org/officeDocument/2006/relationships/tags" Target="../tags/tag383.xml"/><Relationship Id="rId9" Type="http://schemas.openxmlformats.org/officeDocument/2006/relationships/tags" Target="../tags/tag384.xml"/><Relationship Id="rId10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2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0.tiff"/><Relationship Id="rId1" Type="http://schemas.openxmlformats.org/officeDocument/2006/relationships/tags" Target="../tags/tag385.xml"/><Relationship Id="rId2" Type="http://schemas.openxmlformats.org/officeDocument/2006/relationships/tags" Target="../tags/tag386.xml"/><Relationship Id="rId3" Type="http://schemas.openxmlformats.org/officeDocument/2006/relationships/tags" Target="../tags/tag387.xml"/><Relationship Id="rId4" Type="http://schemas.openxmlformats.org/officeDocument/2006/relationships/tags" Target="../tags/tag388.xml"/><Relationship Id="rId5" Type="http://schemas.openxmlformats.org/officeDocument/2006/relationships/tags" Target="../tags/tag389.xml"/><Relationship Id="rId6" Type="http://schemas.openxmlformats.org/officeDocument/2006/relationships/tags" Target="../tags/tag390.xml"/><Relationship Id="rId7" Type="http://schemas.openxmlformats.org/officeDocument/2006/relationships/tags" Target="../tags/tag391.xml"/><Relationship Id="rId8" Type="http://schemas.openxmlformats.org/officeDocument/2006/relationships/tags" Target="../tags/tag392.xml"/><Relationship Id="rId9" Type="http://schemas.openxmlformats.org/officeDocument/2006/relationships/tags" Target="../tags/tag393.xml"/><Relationship Id="rId10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3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1.tiff"/><Relationship Id="rId17" Type="http://schemas.openxmlformats.org/officeDocument/2006/relationships/image" Target="../media/image12.tiff"/><Relationship Id="rId18" Type="http://schemas.openxmlformats.org/officeDocument/2006/relationships/comments" Target="../comments/comment1.xml"/><Relationship Id="rId1" Type="http://schemas.openxmlformats.org/officeDocument/2006/relationships/tags" Target="../tags/tag394.xml"/><Relationship Id="rId2" Type="http://schemas.openxmlformats.org/officeDocument/2006/relationships/tags" Target="../tags/tag395.xml"/><Relationship Id="rId3" Type="http://schemas.openxmlformats.org/officeDocument/2006/relationships/tags" Target="../tags/tag396.xml"/><Relationship Id="rId4" Type="http://schemas.openxmlformats.org/officeDocument/2006/relationships/tags" Target="../tags/tag397.xml"/><Relationship Id="rId5" Type="http://schemas.openxmlformats.org/officeDocument/2006/relationships/tags" Target="../tags/tag398.xml"/><Relationship Id="rId6" Type="http://schemas.openxmlformats.org/officeDocument/2006/relationships/tags" Target="../tags/tag399.xml"/><Relationship Id="rId7" Type="http://schemas.openxmlformats.org/officeDocument/2006/relationships/tags" Target="../tags/tag400.xml"/><Relationship Id="rId8" Type="http://schemas.openxmlformats.org/officeDocument/2006/relationships/tags" Target="../tags/tag401.xml"/><Relationship Id="rId9" Type="http://schemas.openxmlformats.org/officeDocument/2006/relationships/tags" Target="../tags/tag402.xml"/><Relationship Id="rId10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4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3.tiff"/><Relationship Id="rId1" Type="http://schemas.openxmlformats.org/officeDocument/2006/relationships/tags" Target="../tags/tag403.xml"/><Relationship Id="rId2" Type="http://schemas.openxmlformats.org/officeDocument/2006/relationships/tags" Target="../tags/tag404.xml"/><Relationship Id="rId3" Type="http://schemas.openxmlformats.org/officeDocument/2006/relationships/tags" Target="../tags/tag405.xml"/><Relationship Id="rId4" Type="http://schemas.openxmlformats.org/officeDocument/2006/relationships/tags" Target="../tags/tag406.xml"/><Relationship Id="rId5" Type="http://schemas.openxmlformats.org/officeDocument/2006/relationships/tags" Target="../tags/tag407.xml"/><Relationship Id="rId6" Type="http://schemas.openxmlformats.org/officeDocument/2006/relationships/tags" Target="../tags/tag408.xml"/><Relationship Id="rId7" Type="http://schemas.openxmlformats.org/officeDocument/2006/relationships/tags" Target="../tags/tag409.xml"/><Relationship Id="rId8" Type="http://schemas.openxmlformats.org/officeDocument/2006/relationships/tags" Target="../tags/tag410.xml"/><Relationship Id="rId9" Type="http://schemas.openxmlformats.org/officeDocument/2006/relationships/tags" Target="../tags/tag411.xml"/><Relationship Id="rId10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5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" Type="http://schemas.openxmlformats.org/officeDocument/2006/relationships/tags" Target="../tags/tag412.xml"/><Relationship Id="rId2" Type="http://schemas.openxmlformats.org/officeDocument/2006/relationships/tags" Target="../tags/tag413.xml"/><Relationship Id="rId3" Type="http://schemas.openxmlformats.org/officeDocument/2006/relationships/tags" Target="../tags/tag414.xml"/><Relationship Id="rId4" Type="http://schemas.openxmlformats.org/officeDocument/2006/relationships/tags" Target="../tags/tag415.xml"/><Relationship Id="rId5" Type="http://schemas.openxmlformats.org/officeDocument/2006/relationships/tags" Target="../tags/tag416.xml"/><Relationship Id="rId6" Type="http://schemas.openxmlformats.org/officeDocument/2006/relationships/tags" Target="../tags/tag417.xml"/><Relationship Id="rId7" Type="http://schemas.openxmlformats.org/officeDocument/2006/relationships/tags" Target="../tags/tag418.xml"/><Relationship Id="rId8" Type="http://schemas.openxmlformats.org/officeDocument/2006/relationships/tags" Target="../tags/tag419.xml"/><Relationship Id="rId9" Type="http://schemas.openxmlformats.org/officeDocument/2006/relationships/tags" Target="../tags/tag420.xml"/><Relationship Id="rId10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6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4.tiff"/><Relationship Id="rId17" Type="http://schemas.openxmlformats.org/officeDocument/2006/relationships/image" Target="../media/image16.tiff"/><Relationship Id="rId1" Type="http://schemas.openxmlformats.org/officeDocument/2006/relationships/tags" Target="../tags/tag421.xml"/><Relationship Id="rId2" Type="http://schemas.openxmlformats.org/officeDocument/2006/relationships/tags" Target="../tags/tag422.xml"/><Relationship Id="rId3" Type="http://schemas.openxmlformats.org/officeDocument/2006/relationships/tags" Target="../tags/tag423.xml"/><Relationship Id="rId4" Type="http://schemas.openxmlformats.org/officeDocument/2006/relationships/tags" Target="../tags/tag424.xml"/><Relationship Id="rId5" Type="http://schemas.openxmlformats.org/officeDocument/2006/relationships/tags" Target="../tags/tag425.xml"/><Relationship Id="rId6" Type="http://schemas.openxmlformats.org/officeDocument/2006/relationships/tags" Target="../tags/tag426.xml"/><Relationship Id="rId7" Type="http://schemas.openxmlformats.org/officeDocument/2006/relationships/tags" Target="../tags/tag427.xml"/><Relationship Id="rId8" Type="http://schemas.openxmlformats.org/officeDocument/2006/relationships/tags" Target="../tags/tag428.xml"/><Relationship Id="rId9" Type="http://schemas.openxmlformats.org/officeDocument/2006/relationships/tags" Target="../tags/tag429.xml"/><Relationship Id="rId10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7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6.tiff"/><Relationship Id="rId1" Type="http://schemas.openxmlformats.org/officeDocument/2006/relationships/tags" Target="../tags/tag430.xml"/><Relationship Id="rId2" Type="http://schemas.openxmlformats.org/officeDocument/2006/relationships/tags" Target="../tags/tag431.xml"/><Relationship Id="rId3" Type="http://schemas.openxmlformats.org/officeDocument/2006/relationships/tags" Target="../tags/tag432.xml"/><Relationship Id="rId4" Type="http://schemas.openxmlformats.org/officeDocument/2006/relationships/tags" Target="../tags/tag433.xml"/><Relationship Id="rId5" Type="http://schemas.openxmlformats.org/officeDocument/2006/relationships/tags" Target="../tags/tag434.xml"/><Relationship Id="rId6" Type="http://schemas.openxmlformats.org/officeDocument/2006/relationships/tags" Target="../tags/tag435.xml"/><Relationship Id="rId7" Type="http://schemas.openxmlformats.org/officeDocument/2006/relationships/tags" Target="../tags/tag436.xml"/><Relationship Id="rId8" Type="http://schemas.openxmlformats.org/officeDocument/2006/relationships/tags" Target="../tags/tag437.xml"/><Relationship Id="rId9" Type="http://schemas.openxmlformats.org/officeDocument/2006/relationships/tags" Target="../tags/tag438.xml"/><Relationship Id="rId10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8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7.tiff"/><Relationship Id="rId17" Type="http://schemas.openxmlformats.org/officeDocument/2006/relationships/image" Target="../media/image18.tiff"/><Relationship Id="rId1" Type="http://schemas.openxmlformats.org/officeDocument/2006/relationships/tags" Target="../tags/tag439.xml"/><Relationship Id="rId2" Type="http://schemas.openxmlformats.org/officeDocument/2006/relationships/tags" Target="../tags/tag440.xml"/><Relationship Id="rId3" Type="http://schemas.openxmlformats.org/officeDocument/2006/relationships/tags" Target="../tags/tag441.xml"/><Relationship Id="rId4" Type="http://schemas.openxmlformats.org/officeDocument/2006/relationships/tags" Target="../tags/tag442.xml"/><Relationship Id="rId5" Type="http://schemas.openxmlformats.org/officeDocument/2006/relationships/tags" Target="../tags/tag443.xml"/><Relationship Id="rId6" Type="http://schemas.openxmlformats.org/officeDocument/2006/relationships/tags" Target="../tags/tag444.xml"/><Relationship Id="rId7" Type="http://schemas.openxmlformats.org/officeDocument/2006/relationships/tags" Target="../tags/tag445.xml"/><Relationship Id="rId8" Type="http://schemas.openxmlformats.org/officeDocument/2006/relationships/tags" Target="../tags/tag446.xml"/><Relationship Id="rId9" Type="http://schemas.openxmlformats.org/officeDocument/2006/relationships/tags" Target="../tags/tag447.xml"/><Relationship Id="rId10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308.xml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1.xml"/><Relationship Id="rId1" Type="http://schemas.openxmlformats.org/officeDocument/2006/relationships/tags" Target="../tags/tag298.xml"/><Relationship Id="rId2" Type="http://schemas.openxmlformats.org/officeDocument/2006/relationships/tags" Target="../tags/tag299.xml"/><Relationship Id="rId3" Type="http://schemas.openxmlformats.org/officeDocument/2006/relationships/tags" Target="../tags/tag300.xml"/><Relationship Id="rId4" Type="http://schemas.openxmlformats.org/officeDocument/2006/relationships/tags" Target="../tags/tag301.xml"/><Relationship Id="rId5" Type="http://schemas.openxmlformats.org/officeDocument/2006/relationships/tags" Target="../tags/tag302.xml"/><Relationship Id="rId6" Type="http://schemas.openxmlformats.org/officeDocument/2006/relationships/tags" Target="../tags/tag303.xml"/><Relationship Id="rId7" Type="http://schemas.openxmlformats.org/officeDocument/2006/relationships/tags" Target="../tags/tag304.xml"/><Relationship Id="rId8" Type="http://schemas.openxmlformats.org/officeDocument/2006/relationships/tags" Target="../tags/tag305.xml"/><Relationship Id="rId9" Type="http://schemas.openxmlformats.org/officeDocument/2006/relationships/tags" Target="../tags/tag306.xml"/><Relationship Id="rId10" Type="http://schemas.openxmlformats.org/officeDocument/2006/relationships/tags" Target="../tags/tag307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9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19.tiff"/><Relationship Id="rId17" Type="http://schemas.openxmlformats.org/officeDocument/2006/relationships/image" Target="../media/image20.tiff"/><Relationship Id="rId1" Type="http://schemas.openxmlformats.org/officeDocument/2006/relationships/tags" Target="../tags/tag448.xml"/><Relationship Id="rId2" Type="http://schemas.openxmlformats.org/officeDocument/2006/relationships/tags" Target="../tags/tag449.xml"/><Relationship Id="rId3" Type="http://schemas.openxmlformats.org/officeDocument/2006/relationships/tags" Target="../tags/tag450.xml"/><Relationship Id="rId4" Type="http://schemas.openxmlformats.org/officeDocument/2006/relationships/tags" Target="../tags/tag451.xml"/><Relationship Id="rId5" Type="http://schemas.openxmlformats.org/officeDocument/2006/relationships/tags" Target="../tags/tag452.xml"/><Relationship Id="rId6" Type="http://schemas.openxmlformats.org/officeDocument/2006/relationships/tags" Target="../tags/tag453.xml"/><Relationship Id="rId7" Type="http://schemas.openxmlformats.org/officeDocument/2006/relationships/tags" Target="../tags/tag454.xml"/><Relationship Id="rId8" Type="http://schemas.openxmlformats.org/officeDocument/2006/relationships/tags" Target="../tags/tag455.xml"/><Relationship Id="rId9" Type="http://schemas.openxmlformats.org/officeDocument/2006/relationships/tags" Target="../tags/tag456.xml"/><Relationship Id="rId10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59.xml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20.xml"/><Relationship Id="rId1" Type="http://schemas.openxmlformats.org/officeDocument/2006/relationships/tags" Target="../tags/tag457.xml"/><Relationship Id="rId2" Type="http://schemas.openxmlformats.org/officeDocument/2006/relationships/tags" Target="../tags/tag4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4" Type="http://schemas.openxmlformats.org/officeDocument/2006/relationships/tags" Target="../tags/tag312.xml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Relationship Id="rId1" Type="http://schemas.openxmlformats.org/officeDocument/2006/relationships/tags" Target="../tags/tag309.xml"/><Relationship Id="rId2" Type="http://schemas.openxmlformats.org/officeDocument/2006/relationships/tags" Target="../tags/tag310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file:///C:\Users\1V994W2\PycharmProjects\PPT_Background_Generation/pic_temp/0_pic_quater_left_up.png" TargetMode="External"/><Relationship Id="rId13" Type="http://schemas.openxmlformats.org/officeDocument/2006/relationships/image" Target="../media/image3.png"/><Relationship Id="rId14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13.xml"/><Relationship Id="rId2" Type="http://schemas.openxmlformats.org/officeDocument/2006/relationships/tags" Target="../tags/tag314.xml"/><Relationship Id="rId3" Type="http://schemas.openxmlformats.org/officeDocument/2006/relationships/tags" Target="../tags/tag315.xml"/><Relationship Id="rId4" Type="http://schemas.openxmlformats.org/officeDocument/2006/relationships/tags" Target="../tags/tag316.xml"/><Relationship Id="rId5" Type="http://schemas.openxmlformats.org/officeDocument/2006/relationships/tags" Target="../tags/tag317.xml"/><Relationship Id="rId6" Type="http://schemas.openxmlformats.org/officeDocument/2006/relationships/tags" Target="../tags/tag318.xml"/><Relationship Id="rId7" Type="http://schemas.openxmlformats.org/officeDocument/2006/relationships/tags" Target="../tags/tag319.xml"/><Relationship Id="rId8" Type="http://schemas.openxmlformats.org/officeDocument/2006/relationships/tags" Target="../tags/tag320.xml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4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21.xml"/><Relationship Id="rId2" Type="http://schemas.openxmlformats.org/officeDocument/2006/relationships/tags" Target="../tags/tag322.xml"/><Relationship Id="rId3" Type="http://schemas.openxmlformats.org/officeDocument/2006/relationships/tags" Target="../tags/tag323.xml"/><Relationship Id="rId4" Type="http://schemas.openxmlformats.org/officeDocument/2006/relationships/tags" Target="../tags/tag324.xml"/><Relationship Id="rId5" Type="http://schemas.openxmlformats.org/officeDocument/2006/relationships/tags" Target="../tags/tag325.xml"/><Relationship Id="rId6" Type="http://schemas.openxmlformats.org/officeDocument/2006/relationships/tags" Target="../tags/tag326.xml"/><Relationship Id="rId7" Type="http://schemas.openxmlformats.org/officeDocument/2006/relationships/tags" Target="../tags/tag327.xml"/><Relationship Id="rId8" Type="http://schemas.openxmlformats.org/officeDocument/2006/relationships/tags" Target="../tags/tag328.xml"/><Relationship Id="rId9" Type="http://schemas.openxmlformats.org/officeDocument/2006/relationships/tags" Target="../tags/tag329.xml"/><Relationship Id="rId10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32.xml"/><Relationship Id="rId4" Type="http://schemas.openxmlformats.org/officeDocument/2006/relationships/tags" Target="../tags/tag333.xml"/><Relationship Id="rId5" Type="http://schemas.openxmlformats.org/officeDocument/2006/relationships/tags" Target="../tags/tag334.xml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5.xml"/><Relationship Id="rId1" Type="http://schemas.openxmlformats.org/officeDocument/2006/relationships/tags" Target="../tags/tag330.xml"/><Relationship Id="rId2" Type="http://schemas.openxmlformats.org/officeDocument/2006/relationships/tags" Target="../tags/tag33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6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35.xml"/><Relationship Id="rId2" Type="http://schemas.openxmlformats.org/officeDocument/2006/relationships/tags" Target="../tags/tag336.xml"/><Relationship Id="rId3" Type="http://schemas.openxmlformats.org/officeDocument/2006/relationships/tags" Target="../tags/tag337.xml"/><Relationship Id="rId4" Type="http://schemas.openxmlformats.org/officeDocument/2006/relationships/tags" Target="../tags/tag338.xml"/><Relationship Id="rId5" Type="http://schemas.openxmlformats.org/officeDocument/2006/relationships/tags" Target="../tags/tag339.xml"/><Relationship Id="rId6" Type="http://schemas.openxmlformats.org/officeDocument/2006/relationships/tags" Target="../tags/tag340.xml"/><Relationship Id="rId7" Type="http://schemas.openxmlformats.org/officeDocument/2006/relationships/tags" Target="../tags/tag341.xml"/><Relationship Id="rId8" Type="http://schemas.openxmlformats.org/officeDocument/2006/relationships/tags" Target="../tags/tag342.xml"/><Relationship Id="rId9" Type="http://schemas.openxmlformats.org/officeDocument/2006/relationships/tags" Target="../tags/tag343.xml"/><Relationship Id="rId10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4" Type="http://schemas.openxmlformats.org/officeDocument/2006/relationships/tags" Target="../tags/tag347.xml"/><Relationship Id="rId5" Type="http://schemas.openxmlformats.org/officeDocument/2006/relationships/tags" Target="../tags/tag348.xml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7.xml"/><Relationship Id="rId1" Type="http://schemas.openxmlformats.org/officeDocument/2006/relationships/tags" Target="../tags/tag344.xml"/><Relationship Id="rId2" Type="http://schemas.openxmlformats.org/officeDocument/2006/relationships/tags" Target="../tags/tag34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8.xml"/><Relationship Id="rId12" Type="http://schemas.openxmlformats.org/officeDocument/2006/relationships/image" Target="../media/image2.png"/><Relationship Id="rId13" Type="http://schemas.openxmlformats.org/officeDocument/2006/relationships/image" Target="file:///C:\Users\1V994W2\PycharmProjects\PPT_Background_Generation/pic_temp/0_pic_quater_left_up.png" TargetMode="External"/><Relationship Id="rId14" Type="http://schemas.openxmlformats.org/officeDocument/2006/relationships/image" Target="../media/image3.png"/><Relationship Id="rId15" Type="http://schemas.openxmlformats.org/officeDocument/2006/relationships/image" Target="file:///C:\Users\1V994W2\PycharmProjects\PPT_Background_Generation/pic_temp/1_pic_quater_right_up.png" TargetMode="External"/><Relationship Id="rId16" Type="http://schemas.openxmlformats.org/officeDocument/2006/relationships/image" Target="../media/image6.tiff"/><Relationship Id="rId1" Type="http://schemas.openxmlformats.org/officeDocument/2006/relationships/tags" Target="../tags/tag349.xml"/><Relationship Id="rId2" Type="http://schemas.openxmlformats.org/officeDocument/2006/relationships/tags" Target="../tags/tag350.xml"/><Relationship Id="rId3" Type="http://schemas.openxmlformats.org/officeDocument/2006/relationships/tags" Target="../tags/tag351.xml"/><Relationship Id="rId4" Type="http://schemas.openxmlformats.org/officeDocument/2006/relationships/tags" Target="../tags/tag352.xml"/><Relationship Id="rId5" Type="http://schemas.openxmlformats.org/officeDocument/2006/relationships/tags" Target="../tags/tag353.xml"/><Relationship Id="rId6" Type="http://schemas.openxmlformats.org/officeDocument/2006/relationships/tags" Target="../tags/tag354.xml"/><Relationship Id="rId7" Type="http://schemas.openxmlformats.org/officeDocument/2006/relationships/tags" Target="../tags/tag355.xml"/><Relationship Id="rId8" Type="http://schemas.openxmlformats.org/officeDocument/2006/relationships/tags" Target="../tags/tag356.xml"/><Relationship Id="rId9" Type="http://schemas.openxmlformats.org/officeDocument/2006/relationships/tags" Target="../tags/tag357.xml"/><Relationship Id="rId10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73245" y="2374900"/>
            <a:ext cx="5918835" cy="974090"/>
          </a:xfrm>
        </p:spPr>
        <p:txBody>
          <a:bodyPr/>
          <a:lstStyle/>
          <a:p>
            <a:r>
              <a:rPr lang="zh-CN" altLang="en-US" dirty="0" smtClean="0"/>
              <a:t>《深入学习笔记本》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 rot="5400000" flipH="1">
            <a:off x="-2570480" y="2573020"/>
            <a:ext cx="6858000" cy="1714500"/>
          </a:xfrm>
          <a:prstGeom prst="trapezoid">
            <a:avLst>
              <a:gd name="adj" fmla="val 36888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 rot="16200000">
            <a:off x="11393170" y="5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 rot="16200000">
            <a:off x="1716405" y="449580"/>
            <a:ext cx="5961600" cy="5962015"/>
          </a:xfrm>
          <a:prstGeom prst="trapezoid">
            <a:avLst>
              <a:gd name="adj" fmla="val 2978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7678420" y="449580"/>
            <a:ext cx="3126105" cy="5962015"/>
          </a:xfrm>
          <a:prstGeom prst="foldedCorner">
            <a:avLst>
              <a:gd name="adj" fmla="val 16445"/>
            </a:avLst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860000" y="44964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8128635" y="2021840"/>
            <a:ext cx="2675890" cy="28124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indent="-342900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u"/>
            </a:pPr>
            <a:r>
              <a:rPr lang="zh-CN" altLang="en-US" sz="2000" spc="15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未添加任何内容的状态</a:t>
            </a:r>
            <a:endParaRPr lang="zh-CN" altLang="en-US" sz="2000" spc="15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414020" y="2484755"/>
            <a:ext cx="889000" cy="18878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eaVert" wrap="square" lIns="72000" tIns="36000" rIns="72000" bIns="360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主页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5584" y="2829453"/>
            <a:ext cx="4910085" cy="11971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2100" y="2607760"/>
            <a:ext cx="4759049" cy="1788583"/>
          </a:xfrm>
          <a:prstGeom prst="rect">
            <a:avLst/>
          </a:prstGeom>
        </p:spPr>
      </p:pic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1656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输入并确认</a:t>
            </a: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出现全选按钮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出现内容展示区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出现底部功能区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1757" y="2526124"/>
            <a:ext cx="5039735" cy="2103967"/>
          </a:xfrm>
          <a:prstGeom prst="rect">
            <a:avLst/>
          </a:prstGeom>
        </p:spPr>
      </p:pic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点击全选</a:t>
            </a: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全选按钮样式变化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内容展示区被选中且样式变化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底部数据渲染改变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鼠标悬浮进入内容区</a:t>
            </a: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一一对应的删除按钮出现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8548" y="2624042"/>
            <a:ext cx="5024500" cy="2182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71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8918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点击其中一项对应的删除按钮</a:t>
            </a: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对应的项被删除</a:t>
            </a:r>
            <a:r>
              <a:rPr lang="en-US" altLang="zh-CN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内容展示区发生改变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203" y="1591374"/>
            <a:ext cx="3912081" cy="1789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7998" y="3777917"/>
            <a:ext cx="4335050" cy="1774413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9263270" y="3031435"/>
            <a:ext cx="208721" cy="9541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588266" y="3398679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zh-CN" altLang="en-US" b="1" dirty="0" smtClean="0">
                <a:ln/>
                <a:solidFill>
                  <a:srgbClr val="FF0000"/>
                </a:solidFill>
              </a:rPr>
              <a:t>被删除了</a:t>
            </a:r>
            <a:endParaRPr kumimoji="1" lang="en-US" altLang="zh-CN" b="1" dirty="0" smtClean="0">
              <a:ln/>
              <a:solidFill>
                <a:srgbClr val="FF0000"/>
              </a:solidFill>
            </a:endParaRPr>
          </a:p>
          <a:p>
            <a:endParaRPr kumimoji="1" lang="zh-CN" altLang="en-US" b="1" dirty="0">
              <a:ln/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02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展示的项被选中</a:t>
            </a: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对应的选中项样式发生变化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对应的地步数据被动态修改</a:t>
            </a:r>
            <a:endParaRPr lang="zh-CN" altLang="en-US" sz="16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7044" y="3065968"/>
            <a:ext cx="5136004" cy="1011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860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101410" y="1067400"/>
            <a:ext cx="6090590" cy="50214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0" y="1067400"/>
            <a:ext cx="5791882" cy="502141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底部切换到激活</a:t>
            </a: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内容展示区更改为未被选中的内容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364" y="1079635"/>
            <a:ext cx="2823341" cy="2032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0447" y="3502051"/>
            <a:ext cx="5030486" cy="2552414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>
            <a:off x="7380514" y="2881822"/>
            <a:ext cx="1619794" cy="26648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735033" y="3080328"/>
            <a:ext cx="22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切换</a:t>
            </a:r>
            <a:r>
              <a:rPr kumimoji="1" lang="zh-CN" altLang="en-US" smtClean="0">
                <a:solidFill>
                  <a:srgbClr val="FF0000"/>
                </a:solidFill>
              </a:rPr>
              <a:t>到激活内容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45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101410" y="1067400"/>
            <a:ext cx="6090590" cy="50214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0" y="1067400"/>
            <a:ext cx="5791882" cy="502141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底部切换完成</a:t>
            </a: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内容展示区更改为被选中的内容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364" y="1079635"/>
            <a:ext cx="2823341" cy="20323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0447" y="3879835"/>
            <a:ext cx="4526695" cy="2056906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>
            <a:off x="7393577" y="2965269"/>
            <a:ext cx="1854925" cy="257338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16090" y="3357503"/>
            <a:ext cx="120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</a:rPr>
              <a:t>切换内容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27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101410" y="1067400"/>
            <a:ext cx="6090590" cy="50214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0" y="1067400"/>
            <a:ext cx="5791882" cy="502141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918565" y="2095815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底部切换完成</a:t>
            </a: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内容展示区更改为被选中的内容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5215" y="2549655"/>
            <a:ext cx="4526695" cy="2056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136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101410" y="1067400"/>
            <a:ext cx="6090590" cy="50214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0" y="1067400"/>
            <a:ext cx="5791882" cy="502141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540390" y="1994092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点击清除完成</a:t>
            </a: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内容区被选中的项被删除</a:t>
            </a:r>
            <a:r>
              <a:rPr lang="en-US" altLang="zh-CN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内容展示区的内容项发生变化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9588" y="1067400"/>
            <a:ext cx="5103460" cy="17580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5723" y="4317443"/>
            <a:ext cx="6096277" cy="1771373"/>
          </a:xfrm>
          <a:prstGeom prst="rect">
            <a:avLst/>
          </a:prstGeom>
        </p:spPr>
      </p:pic>
      <p:sp>
        <p:nvSpPr>
          <p:cNvPr id="5" name="右弧形箭头 4"/>
          <p:cNvSpPr/>
          <p:nvPr/>
        </p:nvSpPr>
        <p:spPr>
          <a:xfrm rot="285762">
            <a:off x="5136204" y="2448322"/>
            <a:ext cx="1311358" cy="2246245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29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菱形 11"/>
          <p:cNvSpPr/>
          <p:nvPr>
            <p:custDataLst>
              <p:tags r:id="rId2"/>
            </p:custDataLst>
          </p:nvPr>
        </p:nvSpPr>
        <p:spPr>
          <a:xfrm>
            <a:off x="1471930" y="2623229"/>
            <a:ext cx="508000" cy="508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132330" y="2374944"/>
            <a:ext cx="3710940" cy="100520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2132510" y="1019131"/>
            <a:ext cx="1733550" cy="830997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b="0">
                <a:solidFill>
                  <a:schemeClr val="bg1"/>
                </a:solidFill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7" name="菱形 6"/>
          <p:cNvSpPr/>
          <p:nvPr>
            <p:custDataLst>
              <p:tags r:id="rId5"/>
            </p:custDataLst>
          </p:nvPr>
        </p:nvSpPr>
        <p:spPr>
          <a:xfrm>
            <a:off x="1471930" y="3852589"/>
            <a:ext cx="508000" cy="5080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132330" y="3604304"/>
            <a:ext cx="3710940" cy="100520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页面规划</a:t>
            </a:r>
          </a:p>
        </p:txBody>
      </p:sp>
      <p:sp>
        <p:nvSpPr>
          <p:cNvPr id="23" name="菱形 22"/>
          <p:cNvSpPr/>
          <p:nvPr>
            <p:custDataLst>
              <p:tags r:id="rId7"/>
            </p:custDataLst>
          </p:nvPr>
        </p:nvSpPr>
        <p:spPr>
          <a:xfrm>
            <a:off x="1471930" y="5081949"/>
            <a:ext cx="508000" cy="5080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 lnSpcReduction="2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2132330" y="4833664"/>
            <a:ext cx="3710940" cy="100520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页面分析与实现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1565667" y="2712367"/>
            <a:ext cx="312906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1565667" y="3921923"/>
            <a:ext cx="312906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1" name="矩形 10"/>
          <p:cNvSpPr/>
          <p:nvPr>
            <p:custDataLst>
              <p:tags r:id="rId11"/>
            </p:custDataLst>
          </p:nvPr>
        </p:nvSpPr>
        <p:spPr>
          <a:xfrm>
            <a:off x="1565667" y="5151283"/>
            <a:ext cx="312906" cy="36933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101410" y="1067400"/>
            <a:ext cx="6090590" cy="50214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0" y="1067400"/>
            <a:ext cx="5791882" cy="502141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主页</a:t>
            </a:r>
            <a:endParaRPr lang="zh-CN" altLang="en-US" sz="3200" b="1" spc="30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540390" y="1994092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进入输入事件</a:t>
            </a: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输入的内容被已有内用检索到后弹出已有内用的下拉框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742950" lvl="1" indent="-28575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p"/>
              <a:defRPr/>
            </a:pP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输入中途点击页面其他页面输入事件中断</a:t>
            </a:r>
            <a:r>
              <a:rPr lang="en-US" altLang="zh-CN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16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下拉框消失</a:t>
            </a:r>
            <a:endParaRPr lang="en-US" altLang="zh-CN" sz="16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0057" y="1076464"/>
            <a:ext cx="5859728" cy="27930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399" y="4022507"/>
            <a:ext cx="4224612" cy="2066309"/>
          </a:xfrm>
          <a:prstGeom prst="rect">
            <a:avLst/>
          </a:prstGeom>
        </p:spPr>
      </p:pic>
      <p:sp>
        <p:nvSpPr>
          <p:cNvPr id="7" name="右弧形箭头 6"/>
          <p:cNvSpPr/>
          <p:nvPr/>
        </p:nvSpPr>
        <p:spPr>
          <a:xfrm>
            <a:off x="6421134" y="3578108"/>
            <a:ext cx="607473" cy="94612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07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13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ea typeface="微软雅黑" panose="020B0503020204020204" pitchFamily="34" charset="-122"/>
              </a:rPr>
              <a:t>谢谢观看</a:t>
            </a:r>
            <a:endParaRPr lang="en-US" altLang="zh-CN" sz="6000" dirty="0">
              <a:ea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4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dirty="0"/>
              <a:t>但还没结束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4498" y="2750185"/>
            <a:ext cx="2560955" cy="135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800" kern="0" spc="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kumimoji="0" lang="en-US" altLang="zh-CN" sz="4800" b="0" i="0" kern="0" spc="20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397953" y="2750820"/>
            <a:ext cx="21209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4542216" y="3071812"/>
            <a:ext cx="4241800" cy="714375"/>
          </a:xfrm>
        </p:spPr>
        <p:txBody>
          <a:bodyPr/>
          <a:lstStyle/>
          <a:p>
            <a:pPr algn="just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需求分析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1" r:link="rId12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3" r:link="rId14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3" name="折角形 33"/>
          <p:cNvSpPr/>
          <p:nvPr>
            <p:custDataLst>
              <p:tags r:id="rId5"/>
            </p:custDataLst>
          </p:nvPr>
        </p:nvSpPr>
        <p:spPr>
          <a:xfrm>
            <a:off x="720090" y="1521573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6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7"/>
            </p:custDataLst>
          </p:nvPr>
        </p:nvSpPr>
        <p:spPr>
          <a:xfrm>
            <a:off x="1030254" y="2171871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indent="-342900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charset="2"/>
              <a:buChar char="Ø"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得到一个可以</a:t>
            </a: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随时</a:t>
            </a: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存储内容的笔记本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业务需求、用户需求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折角形 33"/>
          <p:cNvSpPr/>
          <p:nvPr>
            <p:custDataLst>
              <p:tags r:id="rId2"/>
            </p:custDataLst>
          </p:nvPr>
        </p:nvSpPr>
        <p:spPr>
          <a:xfrm>
            <a:off x="626110" y="1371600"/>
            <a:ext cx="10956290" cy="4572000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4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>
            <p:custDataLst>
              <p:tags r:id="rId4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5" name="Title 6"/>
          <p:cNvSpPr txBox="1"/>
          <p:nvPr>
            <p:custDataLst>
              <p:tags r:id="rId6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功能需求</a:t>
            </a:r>
          </a:p>
        </p:txBody>
      </p:sp>
      <p:sp>
        <p:nvSpPr>
          <p:cNvPr id="9" name="任意多边形 8"/>
          <p:cNvSpPr/>
          <p:nvPr>
            <p:custDataLst>
              <p:tags r:id="rId7"/>
            </p:custDataLst>
          </p:nvPr>
        </p:nvSpPr>
        <p:spPr>
          <a:xfrm>
            <a:off x="918565" y="1372299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1150022" y="1680519"/>
            <a:ext cx="4562516" cy="426308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当确认输入内容的时候会将输入的内容添加到展示区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当勾选输入的内容表示输入事件完成</a:t>
            </a:r>
            <a:r>
              <a:rPr lang="en-US" altLang="zh-CN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状态发生改变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存在一个全选按钮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每一个输入内容都包含一个可以直接删除那个对应内容的功能区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9"/>
            </p:custDataLst>
          </p:nvPr>
        </p:nvSpPr>
        <p:spPr>
          <a:xfrm>
            <a:off x="6236450" y="1680518"/>
            <a:ext cx="4562516" cy="426308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存在一个计数器来表示事件的完成数据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可以分页展示全部</a:t>
            </a:r>
            <a:r>
              <a:rPr lang="en-US" altLang="zh-CN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完成和为完成的内容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存在一个直接删除完成的内容的功能区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Wingdings" charset="2"/>
              <a:buChar char="Ø"/>
              <a:tabLst/>
              <a:defRPr/>
            </a:pPr>
            <a:r>
              <a:rPr lang="zh-CN" altLang="en-US" sz="2000" spc="150" dirty="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输入是存在一个检索的下拉框</a:t>
            </a:r>
            <a:endParaRPr lang="en-US" altLang="zh-CN" sz="2000" spc="150" dirty="0" smtClean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4498" y="2750185"/>
            <a:ext cx="2560955" cy="135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kern="0" spc="20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397953" y="2750820"/>
            <a:ext cx="21209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正式跨入主题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页面规划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>
            <a:off x="6400203" y="1591374"/>
            <a:ext cx="5182845" cy="396095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609036" y="1591374"/>
            <a:ext cx="5182845" cy="3960956"/>
          </a:xfrm>
          <a:prstGeom prst="foldedCorner">
            <a:avLst>
              <a:gd name="adj" fmla="val 16445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18565" y="159137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919200" y="2166886"/>
            <a:ext cx="4562516" cy="281247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顶部的标题和输入框</a:t>
            </a:r>
            <a:endParaRPr lang="en-US" altLang="zh-CN" sz="2000" spc="1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中间的内容展示区</a:t>
            </a:r>
            <a:endParaRPr lang="en-US" altLang="zh-CN" sz="20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5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底部功能区</a:t>
            </a:r>
            <a:endParaRPr lang="en-US" altLang="zh-CN" sz="2000" spc="15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0" indent="-457200" algn="just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pitchFamily="2" charset="2"/>
              <a:buChar char="u"/>
              <a:defRPr/>
            </a:pPr>
            <a:endParaRPr lang="zh-CN" altLang="en-US" sz="2000" spc="150" dirty="0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300" dirty="0" smtClean="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页面</a:t>
            </a:r>
            <a:endParaRPr lang="zh-CN" altLang="en-US" sz="3200" b="1" spc="300" dirty="0">
              <a:ln w="3175">
                <a:noFill/>
                <a:prstDash val="dash"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4498" y="2750185"/>
            <a:ext cx="2560955" cy="135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866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kern="0" spc="20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397953" y="2750820"/>
            <a:ext cx="212090" cy="1356995"/>
          </a:xfrm>
          <a:prstGeom prst="rect">
            <a:avLst/>
          </a:prstGeom>
          <a:solidFill>
            <a:schemeClr val="accent1"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23982" rIns="899951" anchor="ctr">
            <a:normAutofit/>
          </a:bodyPr>
          <a:lstStyle/>
          <a:p>
            <a:pPr marL="0" marR="0" lvl="0" indent="0" algn="l" defTabSz="866775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kern="0" spc="20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3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图文并茂，具体讲述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 idx="14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页面分析与实现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2"/>
            </p:custDataLst>
          </p:nvPr>
        </p:nvSpPr>
        <p:spPr>
          <a:xfrm rot="5400000" flipH="1">
            <a:off x="-2570480" y="2573020"/>
            <a:ext cx="6858000" cy="1714500"/>
          </a:xfrm>
          <a:prstGeom prst="trapezoid">
            <a:avLst>
              <a:gd name="adj" fmla="val 36888"/>
            </a:avLst>
          </a:prstGeom>
          <a:solidFill>
            <a:schemeClr val="accent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endParaRPr lang="zh-CN" alt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12" r:link="rId13" cstate="email"/>
          <a:stretch>
            <a:fillRect/>
          </a:stretch>
        </p:blipFill>
        <p:spPr>
          <a:xfrm>
            <a:off x="11471910" y="6241816"/>
            <a:ext cx="720090" cy="616184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4"/>
            </p:custDataLst>
          </p:nvPr>
        </p:nvPicPr>
        <p:blipFill>
          <a:blip r:embed="rId14" r:link="rId15" cstate="email"/>
          <a:stretch>
            <a:fillRect/>
          </a:stretch>
        </p:blipFill>
        <p:spPr>
          <a:xfrm rot="16200000">
            <a:off x="11393170" y="53"/>
            <a:ext cx="720090" cy="768297"/>
          </a:xfrm>
          <a:prstGeom prst="rect">
            <a:avLst/>
          </a:prstGeom>
        </p:spPr>
      </p:pic>
      <p:sp>
        <p:nvSpPr>
          <p:cNvPr id="2" name="矩形 16"/>
          <p:cNvSpPr/>
          <p:nvPr>
            <p:custDataLst>
              <p:tags r:id="rId5"/>
            </p:custDataLst>
          </p:nvPr>
        </p:nvSpPr>
        <p:spPr>
          <a:xfrm rot="16200000">
            <a:off x="1716405" y="449580"/>
            <a:ext cx="5961600" cy="5962015"/>
          </a:xfrm>
          <a:prstGeom prst="trapezoid">
            <a:avLst>
              <a:gd name="adj" fmla="val 2978"/>
            </a:avLst>
          </a:prstGeom>
          <a:solidFill>
            <a:schemeClr val="tx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折角形 33"/>
          <p:cNvSpPr/>
          <p:nvPr>
            <p:custDataLst>
              <p:tags r:id="rId6"/>
            </p:custDataLst>
          </p:nvPr>
        </p:nvSpPr>
        <p:spPr>
          <a:xfrm>
            <a:off x="7678420" y="449580"/>
            <a:ext cx="3126105" cy="5962015"/>
          </a:xfrm>
          <a:prstGeom prst="foldedCorner">
            <a:avLst>
              <a:gd name="adj" fmla="val 16445"/>
            </a:avLst>
          </a:prstGeom>
          <a:solidFill>
            <a:schemeClr val="accent1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8"/>
          <p:cNvSpPr/>
          <p:nvPr>
            <p:custDataLst>
              <p:tags r:id="rId7"/>
            </p:custDataLst>
          </p:nvPr>
        </p:nvSpPr>
        <p:spPr>
          <a:xfrm>
            <a:off x="9860000" y="449644"/>
            <a:ext cx="462915" cy="664845"/>
          </a:xfrm>
          <a:custGeom>
            <a:avLst/>
            <a:gdLst>
              <a:gd name="connsiteX0" fmla="*/ 0 w 1500"/>
              <a:gd name="connsiteY0" fmla="*/ 0 h 1449"/>
              <a:gd name="connsiteX1" fmla="*/ 1500 w 1500"/>
              <a:gd name="connsiteY1" fmla="*/ 0 h 1449"/>
              <a:gd name="connsiteX2" fmla="*/ 1500 w 1500"/>
              <a:gd name="connsiteY2" fmla="*/ 1449 h 1449"/>
              <a:gd name="connsiteX3" fmla="*/ 768 w 1500"/>
              <a:gd name="connsiteY3" fmla="*/ 1098 h 1449"/>
              <a:gd name="connsiteX4" fmla="*/ 0 w 1500"/>
              <a:gd name="connsiteY4" fmla="*/ 1449 h 1449"/>
              <a:gd name="connsiteX5" fmla="*/ 0 w 1500"/>
              <a:gd name="connsiteY5" fmla="*/ 0 h 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0" h="1449">
                <a:moveTo>
                  <a:pt x="0" y="0"/>
                </a:moveTo>
                <a:lnTo>
                  <a:pt x="1500" y="0"/>
                </a:lnTo>
                <a:lnTo>
                  <a:pt x="1500" y="1449"/>
                </a:lnTo>
                <a:lnTo>
                  <a:pt x="768" y="1098"/>
                </a:lnTo>
                <a:lnTo>
                  <a:pt x="0" y="144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8"/>
            </p:custDataLst>
          </p:nvPr>
        </p:nvSpPr>
        <p:spPr>
          <a:xfrm>
            <a:off x="8242935" y="2022475"/>
            <a:ext cx="1996440" cy="281241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  <a:scene3d>
              <a:camera prst="orthographicFront"/>
              <a:lightRig rig="threePt" dir="t"/>
            </a:scene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indent="-342900" fontAlgn="auto">
              <a:lnSpc>
                <a:spcPct val="130000"/>
              </a:lnSpc>
              <a:spcAft>
                <a:spcPts val="800"/>
              </a:spcAft>
              <a:buClr>
                <a:srgbClr val="FFFFFF"/>
              </a:buClr>
              <a:buFont typeface="Wingdings" panose="05000000000000000000" charset="0"/>
              <a:buChar char="u"/>
            </a:pPr>
            <a:r>
              <a:rPr lang="zh-CN" altLang="en-US" sz="2000" spc="15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整体页面的展示效果</a:t>
            </a:r>
            <a:endParaRPr lang="zh-CN" altLang="en-US" sz="2000" spc="15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9"/>
            </p:custDataLst>
          </p:nvPr>
        </p:nvSpPr>
        <p:spPr>
          <a:xfrm>
            <a:off x="414020" y="2484755"/>
            <a:ext cx="889000" cy="18878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vert="eaVert" wrap="square" lIns="72000" tIns="36000" rIns="72000" bIns="360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3200" b="1" spc="300">
                <a:ln w="3175">
                  <a:noFill/>
                  <a:prstDash val="dash"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应用相关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8521" y="2484755"/>
            <a:ext cx="4688936" cy="1791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5、16、17、18、19、22、26、30、3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4*i*0"/>
  <p:tag name="KSO_WM_UNIT_BK_DARK_LIGHT" val="1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5*i*0"/>
  <p:tag name="KSO_WM_UNIT_BK_DARK_LIGHT" val="1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6*i*0"/>
  <p:tag name="KSO_WM_UNIT_BK_DARK_LIGHT" val="1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7*i*0"/>
  <p:tag name="KSO_WM_UNIT_BK_DARK_LIGHT" val="1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8*i*0"/>
  <p:tag name="KSO_WM_UNIT_BK_DARK_LIGHT" val="1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2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5_3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425"/>
  <p:tag name="KSO_WM_SLIDE_LAYOUT" val="a_l"/>
  <p:tag name="KSO_WM_SLIDE_LAYOUT_CNT" val="1_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425_3*l_h_i*1_1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16"/>
  <p:tag name="KSO_WM_UNIT_COLOR_SCHEME_PARENT_PAGE" val="0_3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4425_3*l_h_f*1_1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PRESET_TEXT" val="单击此处添加标题内容，文字是您思想的提炼"/>
  <p:tag name="KSO_WM_UNIT_TEXT_FILL_FORE_SCHEMECOLOR_INDEX" val="14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425_3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目录"/>
  <p:tag name="KSO_WM_UNIT_TEXT_FILL_FORE_SCHEMECOLOR_INDEX" val="14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425_3*l_h_i*1_2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16"/>
  <p:tag name="KSO_WM_UNIT_COLOR_SCHEME_PARENT_PAGE" val="0_3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425_3*l_h_f*1_2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PRESET_TEXT" val="单击此处添加标题内容，文字是您思想的提炼"/>
  <p:tag name="KSO_WM_UNIT_TEXT_FILL_FORE_SCHEMECOLOR_INDEX" val="14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4425_3*l_h_i*1_3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COLOR_SCHEME_SHAPE_ID" val="16"/>
  <p:tag name="KSO_WM_UNIT_COLOR_SCHEME_PARENT_PAGE" val="0_3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4425_3*l_h_f*1_3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PRESET_TEXT" val="单击此处添加标题内容，文字是您思想的提炼"/>
  <p:tag name="KSO_WM_UNIT_TEXT_FILL_FORE_SCHEMECOLOR_INDEX" val="14"/>
  <p:tag name="KSO_WM_UNIT_TEXT_FILL_TYPE" val="1"/>
  <p:tag name="KSO_WM_UNIT_USESOURCEFORMAT_APPLY" val="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425_3*l_h_i*1_1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425_3*l_h_i*1_2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425_3*l_h_i*1_3_1"/>
  <p:tag name="KSO_WM_TEMPLATE_CATEGORY" val="custom"/>
  <p:tag name="KSO_WM_TEMPLATE_INDEX" val="2020442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25"/>
  <p:tag name="KSO_WM_SLIDE_LAYOUT" val="a_b_e"/>
  <p:tag name="KSO_WM_SLIDE_LAYOUT_CNT" val="1_1_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25_7*e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Part 0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7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7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标题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SLIDE_ID" val="custom20204425_8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425"/>
  <p:tag name="KSO_WM_SLIDE_LAYOUT" val="a_f_i"/>
  <p:tag name="KSO_WM_SLIDE_LAYOUT_CNT" val="1_1_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8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8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8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8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25"/>
  <p:tag name="KSO_WM_SLIDE_LAYOUT" val="a_b_e"/>
  <p:tag name="KSO_WM_SLIDE_LAYOUT_CNT" val="1_1_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25_7*e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Part 0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7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25_7*b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副标题内容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7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标题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425"/>
  <p:tag name="KSO_WM_SLIDE_LAYOUT" val="a_b_e"/>
  <p:tag name="KSO_WM_SLIDE_LAYOUT_CNT" val="1_1_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425_7*e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Part 0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7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25_7*b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副标题内容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7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标题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3,&quot;right&quot;:1.69,&quot;bottom&quot;:0.43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3.6},&quot;minSize&quot;:{&quot;size1&quot;:40.3},&quot;maxSize&quot;:{&quot;size1&quot;:71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55,&quot;top&quot;:4.11,&quot;right&quot;:2.96,&quot;bottom&quot;:5.86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2.269,&quot;right&quot;:2.13,&quot;bottom&quot;:4.04},&quot;edge&quot;:{&quot;left&quot;:false,&quot;top&quot;:false,&quot;right&quot;:true,&quot;bottom&quot;:true}}]}]}"/>
  <p:tag name="KSO_WM_SLIDE_BACKGROUND" val="[&quot;navigation&quot;]"/>
  <p:tag name="KSO_WM_SLIDE_RATIO" val="1.777778"/>
  <p:tag name="KSO_WM_SLIDE_ID" val="custom20204425_9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9"/>
  <p:tag name="KSO_WM_SLIDE_SIZE" val="864.095*311.886"/>
  <p:tag name="KSO_WM_SLIDE_POSITION" val="47.9556*125.305"/>
  <p:tag name="KSO_WM_TAG_VERSION" val="1.0"/>
  <p:tag name="KSO_WM_BEAUTIFY_FLAG" val="#wm#"/>
  <p:tag name="KSO_WM_TEMPLATE_CATEGORY" val="custom"/>
  <p:tag name="KSO_WM_TEMPLATE_INDEX" val="20204425"/>
  <p:tag name="KSO_WM_SLIDE_LAYOUT" val="a_i_h"/>
  <p:tag name="KSO_WM_SLIDE_LAYOUT_CNT" val="1_1_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BK_DARK_LIGHT" val="1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25_9*i*1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425_9*i*2"/>
  <p:tag name="KSO_WM_TEMPLATE_CATEGORY" val="custom"/>
  <p:tag name="KSO_WM_TEMPLATE_INDEX" val="20204425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ID" val="custom20204425_9*h_i*2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04425_9*h_i*1_1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2"/>
  <p:tag name="KSO_WM_UNIT_ID" val="custom20204425_9*h_i*1_2"/>
  <p:tag name="KSO_WM_TEMPLATE_CATEGORY" val="custom"/>
  <p:tag name="KSO_WM_TEMPLATE_INDEX" val="20204425"/>
  <p:tag name="KSO_WM_UNIT_LAYERLEVEL" val="1_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9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大标题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6;20;2"/>
  <p:tag name="KSO_WM_UNIT_BLOCK" val="0"/>
  <p:tag name="KSO_WM_UNIT_NOCLEAR" val="0"/>
  <p:tag name="KSO_WM_UNIT_VALUE" val="85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4425_9*h_f*1_1"/>
  <p:tag name="KSO_WM_TEMPLATE_CATEGORY" val="custom"/>
  <p:tag name="KSO_WM_TEMPLATE_INDEX" val="20204425"/>
  <p:tag name="KSO_WM_UNIT_LAYERLEVEL" val="1_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4425_37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37"/>
  <p:tag name="KSO_WM_TAG_VERSION" val="1.0"/>
  <p:tag name="KSO_WM_BEAUTIFY_FLAG" val="#wm#"/>
  <p:tag name="KSO_WM_TEMPLATE_CATEGORY" val="custom"/>
  <p:tag name="KSO_WM_TEMPLATE_INDEX" val="20204425"/>
  <p:tag name="KSO_WM_SLIDE_LAYOUT" val="a_b"/>
  <p:tag name="KSO_WM_SLIDE_LAYOUT_CNT" val="1_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25_37*a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谢谢观看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25_37*b*1"/>
  <p:tag name="KSO_WM_TEMPLATE_CATEGORY" val="custom"/>
  <p:tag name="KSO_WM_TEMPLATE_INDEX" val="20204425"/>
  <p:tag name="KSO_WM_UNIT_LAYERLEVEL" val="1"/>
  <p:tag name="KSO_WM_TAG_VERSION" val="1.0"/>
  <p:tag name="KSO_WM_BEAUTIFY_FLAG" val="#wm#"/>
  <p:tag name="KSO_WM_UNIT_PRESET_TEXT" val="单击此处添加副标题内容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9、12、13、15、16、17、18、19、22、26、30、33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44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0"/>
  <p:tag name="KSO_WM_UNIT_ID" val="_13*i*0"/>
  <p:tag name="KSO_WM_UNIT_BK_DARK_LIGHT" val="1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80">
      <a:dk1>
        <a:srgbClr val="000000"/>
      </a:dk1>
      <a:lt1>
        <a:srgbClr val="FFFFFF"/>
      </a:lt1>
      <a:dk2>
        <a:srgbClr val="313131"/>
      </a:dk2>
      <a:lt2>
        <a:srgbClr val="FFFFFF"/>
      </a:lt2>
      <a:accent1>
        <a:srgbClr val="ED873D"/>
      </a:accent1>
      <a:accent2>
        <a:srgbClr val="C39F3F"/>
      </a:accent2>
      <a:accent3>
        <a:srgbClr val="97B74E"/>
      </a:accent3>
      <a:accent4>
        <a:srgbClr val="6ECD6D"/>
      </a:accent4>
      <a:accent5>
        <a:srgbClr val="4FDF9D"/>
      </a:accent5>
      <a:accent6>
        <a:srgbClr val="3EEDD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80">
      <a:dk1>
        <a:srgbClr val="000000"/>
      </a:dk1>
      <a:lt1>
        <a:srgbClr val="FFFFFF"/>
      </a:lt1>
      <a:dk2>
        <a:srgbClr val="313131"/>
      </a:dk2>
      <a:lt2>
        <a:srgbClr val="FFFFFF"/>
      </a:lt2>
      <a:accent1>
        <a:srgbClr val="ED873D"/>
      </a:accent1>
      <a:accent2>
        <a:srgbClr val="C39F3F"/>
      </a:accent2>
      <a:accent3>
        <a:srgbClr val="97B74E"/>
      </a:accent3>
      <a:accent4>
        <a:srgbClr val="6ECD6D"/>
      </a:accent4>
      <a:accent5>
        <a:srgbClr val="4FDF9D"/>
      </a:accent5>
      <a:accent6>
        <a:srgbClr val="3EEDD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378</Words>
  <Application>Microsoft Macintosh PowerPoint</Application>
  <PresentationFormat>宽屏</PresentationFormat>
  <Paragraphs>92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Calibri</vt:lpstr>
      <vt:lpstr>Segoe UI</vt:lpstr>
      <vt:lpstr>Wingdings</vt:lpstr>
      <vt:lpstr>汉仪旗黑-85S</vt:lpstr>
      <vt:lpstr>宋体</vt:lpstr>
      <vt:lpstr>微软雅黑</vt:lpstr>
      <vt:lpstr>Arial</vt:lpstr>
      <vt:lpstr>Office 主题​​</vt:lpstr>
      <vt:lpstr>1_Office 主题​​</vt:lpstr>
      <vt:lpstr>《深入学习笔记本》</vt:lpstr>
      <vt:lpstr>PowerPoint 演示文稿</vt:lpstr>
      <vt:lpstr>需求分析</vt:lpstr>
      <vt:lpstr>PowerPoint 演示文稿</vt:lpstr>
      <vt:lpstr>PowerPoint 演示文稿</vt:lpstr>
      <vt:lpstr>页面规划</vt:lpstr>
      <vt:lpstr>PowerPoint 演示文稿</vt:lpstr>
      <vt:lpstr>页面分析与实现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《土豆丝(笔记本)》</dc:title>
  <dc:creator/>
  <cp:lastModifiedBy>Microsoft Office 用户</cp:lastModifiedBy>
  <cp:revision>269</cp:revision>
  <dcterms:created xsi:type="dcterms:W3CDTF">2020-05-26T14:21:00Z</dcterms:created>
  <dcterms:modified xsi:type="dcterms:W3CDTF">2020-06-05T11:40:01Z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